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4" r:id="rId7"/>
    <p:sldId id="260" r:id="rId8"/>
    <p:sldId id="261" r:id="rId9"/>
    <p:sldId id="262" r:id="rId10"/>
    <p:sldId id="263" r:id="rId11"/>
    <p:sldId id="265" r:id="rId12"/>
    <p:sldId id="266" r:id="rId13"/>
    <p:sldId id="272" r:id="rId14"/>
    <p:sldId id="267" r:id="rId15"/>
    <p:sldId id="268" r:id="rId16"/>
    <p:sldId id="270" r:id="rId17"/>
    <p:sldId id="269" r:id="rId18"/>
    <p:sldId id="271" r:id="rId19"/>
    <p:sldId id="273" r:id="rId20"/>
    <p:sldId id="274" r:id="rId21"/>
    <p:sldId id="276" r:id="rId22"/>
    <p:sldId id="275" r:id="rId23"/>
    <p:sldId id="280" r:id="rId24"/>
    <p:sldId id="277" r:id="rId25"/>
    <p:sldId id="278" r:id="rId26"/>
    <p:sldId id="279" r:id="rId27"/>
    <p:sldId id="281" r:id="rId28"/>
    <p:sldId id="282" r:id="rId29"/>
    <p:sldId id="283" r:id="rId30"/>
    <p:sldId id="284" r:id="rId31"/>
    <p:sldId id="285" r:id="rId32"/>
    <p:sldId id="286" r:id="rId33"/>
    <p:sldId id="288" r:id="rId34"/>
    <p:sldId id="291" r:id="rId35"/>
    <p:sldId id="289" r:id="rId36"/>
    <p:sldId id="287" r:id="rId37"/>
    <p:sldId id="290" r:id="rId38"/>
    <p:sldId id="292" r:id="rId39"/>
    <p:sldId id="293" r:id="rId40"/>
    <p:sldId id="294" r:id="rId41"/>
    <p:sldId id="295" r:id="rId42"/>
    <p:sldId id="296" r:id="rId43"/>
    <p:sldId id="297" r:id="rId44"/>
    <p:sldId id="298" r:id="rId45"/>
    <p:sldId id="302" r:id="rId46"/>
    <p:sldId id="303" r:id="rId47"/>
    <p:sldId id="304" r:id="rId48"/>
    <p:sldId id="305" r:id="rId49"/>
    <p:sldId id="306" r:id="rId50"/>
    <p:sldId id="307" r:id="rId51"/>
    <p:sldId id="299" r:id="rId52"/>
    <p:sldId id="300" r:id="rId53"/>
    <p:sldId id="301"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779" autoAdjust="0"/>
    <p:restoredTop sz="94660"/>
  </p:normalViewPr>
  <p:slideViewPr>
    <p:cSldViewPr>
      <p:cViewPr varScale="1">
        <p:scale>
          <a:sx n="73" d="100"/>
          <a:sy n="73" d="100"/>
        </p:scale>
        <p:origin x="-153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FFC000"/>
                </a:solidFill>
              </a:defRPr>
            </a:lvl1pPr>
          </a:lstStyle>
          <a:p>
            <a:r>
              <a:rPr lang="en-US" dirty="0" err="1" smtClean="0"/>
              <a:t>ClickNGH</a:t>
            </a:r>
            <a:r>
              <a:rPr lang="en-US" dirty="0" smtClean="0"/>
              <a:t> to edit Master title style</a:t>
            </a:r>
            <a:endParaRPr lang="en-NZ" dirty="0"/>
          </a:p>
        </p:txBody>
      </p:sp>
      <p:sp>
        <p:nvSpPr>
          <p:cNvPr id="3" name="Content Placeholder 2"/>
          <p:cNvSpPr>
            <a:spLocks noGrp="1"/>
          </p:cNvSpPr>
          <p:nvPr>
            <p:ph idx="1"/>
          </p:nvPr>
        </p:nvSpPr>
        <p:spPr/>
        <p:txBody>
          <a:bodyPr/>
          <a:lstStyle>
            <a:lvl1pPr>
              <a:defRPr>
                <a:solidFill>
                  <a:srgbClr val="FFC000"/>
                </a:solidFill>
              </a:defRPr>
            </a:lvl1pPr>
            <a:lvl2pPr>
              <a:defRPr>
                <a:solidFill>
                  <a:srgbClr val="FFC000"/>
                </a:solidFill>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913E3DE0-4C4F-4A82-B99B-4C9914B75A45}"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17494B4-9B7E-47E9-B868-E610E19557E0}"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9EB7F9-9E1D-4BDE-8681-78E31AAE1877}" type="datetimeFigureOut">
              <a:rPr lang="en-NZ" smtClean="0"/>
              <a:pPr/>
              <a:t>27/12/2013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AC04400C-A98A-4650-B194-EA450C7A5A5A}"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9EB7F9-9E1D-4BDE-8681-78E31AAE1877}" type="datetimeFigureOut">
              <a:rPr lang="en-NZ" smtClean="0"/>
              <a:pPr/>
              <a:t>27/12/2013</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4400C-A98A-4650-B194-EA450C7A5A5A}" type="slidenum">
              <a:rPr lang="en-NZ" smtClean="0"/>
              <a:pPr/>
              <a:t>‹#›</a:t>
            </a:fld>
            <a:endParaRPr lang="en-NZ"/>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E3DE0-4C4F-4A82-B99B-4C9914B75A45}" type="datetimeFigureOut">
              <a:rPr lang="en-NZ" smtClean="0"/>
              <a:pPr/>
              <a:t>27/12/2013</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494B4-9B7E-47E9-B868-E610E19557E0}"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NZ" sz="5400" dirty="0" smtClean="0">
                <a:solidFill>
                  <a:srgbClr val="FFC000"/>
                </a:solidFill>
              </a:rPr>
              <a:t>LƯƠNG VÀ PHÚC LỢI</a:t>
            </a:r>
            <a:endParaRPr lang="en-NZ" sz="5400" dirty="0">
              <a:solidFill>
                <a:srgbClr val="FFC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NZ" dirty="0" smtClean="0"/>
              <a:t>NGUYÊN TẮC QL TIỀN LƯƠNG</a:t>
            </a:r>
            <a:endParaRPr lang="en-NZ" dirty="0"/>
          </a:p>
        </p:txBody>
      </p:sp>
      <p:sp>
        <p:nvSpPr>
          <p:cNvPr id="3" name="Content Placeholder 2"/>
          <p:cNvSpPr>
            <a:spLocks noGrp="1"/>
          </p:cNvSpPr>
          <p:nvPr>
            <p:ph idx="1"/>
          </p:nvPr>
        </p:nvSpPr>
        <p:spPr>
          <a:xfrm>
            <a:off x="457200" y="1124744"/>
            <a:ext cx="8229600" cy="5001419"/>
          </a:xfrm>
        </p:spPr>
        <p:txBody>
          <a:bodyPr>
            <a:normAutofit fontScale="85000" lnSpcReduction="20000"/>
          </a:bodyPr>
          <a:lstStyle/>
          <a:p>
            <a:r>
              <a:rPr lang="en-NZ" dirty="0" err="1" smtClean="0"/>
              <a:t>Đúng</a:t>
            </a:r>
            <a:r>
              <a:rPr lang="en-NZ" dirty="0" smtClean="0"/>
              <a:t> </a:t>
            </a:r>
            <a:r>
              <a:rPr lang="en-NZ" dirty="0" err="1" smtClean="0"/>
              <a:t>pháp</a:t>
            </a:r>
            <a:r>
              <a:rPr lang="en-NZ" dirty="0" smtClean="0"/>
              <a:t> </a:t>
            </a:r>
            <a:r>
              <a:rPr lang="en-NZ" dirty="0" err="1" smtClean="0"/>
              <a:t>luật</a:t>
            </a:r>
            <a:r>
              <a:rPr lang="en-NZ" dirty="0" smtClean="0"/>
              <a:t>:</a:t>
            </a:r>
          </a:p>
          <a:p>
            <a:pPr>
              <a:buNone/>
            </a:pPr>
            <a:r>
              <a:rPr lang="en-NZ" dirty="0"/>
              <a:t>	</a:t>
            </a:r>
            <a:r>
              <a:rPr lang="en-NZ" dirty="0" smtClean="0"/>
              <a:t>- </a:t>
            </a:r>
            <a:r>
              <a:rPr lang="en-NZ" dirty="0" err="1" smtClean="0"/>
              <a:t>Quy</a:t>
            </a:r>
            <a:r>
              <a:rPr lang="en-NZ" dirty="0" smtClean="0"/>
              <a:t> </a:t>
            </a:r>
            <a:r>
              <a:rPr lang="en-NZ" dirty="0" err="1" smtClean="0"/>
              <a:t>định</a:t>
            </a:r>
            <a:r>
              <a:rPr lang="en-NZ" dirty="0" smtClean="0"/>
              <a:t> </a:t>
            </a:r>
            <a:r>
              <a:rPr lang="en-NZ" dirty="0" err="1" smtClean="0"/>
              <a:t>về</a:t>
            </a:r>
            <a:r>
              <a:rPr lang="en-NZ" dirty="0" smtClean="0"/>
              <a:t> </a:t>
            </a:r>
            <a:r>
              <a:rPr lang="en-NZ" dirty="0" err="1" smtClean="0"/>
              <a:t>lương</a:t>
            </a:r>
            <a:r>
              <a:rPr lang="en-NZ" dirty="0" smtClean="0"/>
              <a:t> </a:t>
            </a:r>
            <a:r>
              <a:rPr lang="en-NZ" dirty="0" err="1" smtClean="0"/>
              <a:t>tối</a:t>
            </a:r>
            <a:r>
              <a:rPr lang="en-NZ" dirty="0" smtClean="0"/>
              <a:t> </a:t>
            </a:r>
            <a:r>
              <a:rPr lang="en-NZ" dirty="0" err="1" smtClean="0"/>
              <a:t>thiểu</a:t>
            </a:r>
            <a:r>
              <a:rPr lang="en-NZ" dirty="0" smtClean="0"/>
              <a:t>, </a:t>
            </a:r>
            <a:r>
              <a:rPr lang="en-NZ" dirty="0" err="1" smtClean="0"/>
              <a:t>thời</a:t>
            </a:r>
            <a:r>
              <a:rPr lang="en-NZ" dirty="0" smtClean="0"/>
              <a:t> </a:t>
            </a:r>
            <a:r>
              <a:rPr lang="en-NZ" dirty="0" err="1" smtClean="0"/>
              <a:t>gian</a:t>
            </a:r>
            <a:r>
              <a:rPr lang="en-NZ" dirty="0" smtClean="0"/>
              <a:t> </a:t>
            </a:r>
            <a:r>
              <a:rPr lang="en-NZ" dirty="0" err="1" smtClean="0"/>
              <a:t>và</a:t>
            </a:r>
            <a:r>
              <a:rPr lang="en-NZ" dirty="0" smtClean="0"/>
              <a:t> </a:t>
            </a:r>
            <a:r>
              <a:rPr lang="en-NZ" dirty="0" err="1" smtClean="0"/>
              <a:t>điều</a:t>
            </a:r>
            <a:r>
              <a:rPr lang="en-NZ" dirty="0" smtClean="0"/>
              <a:t> </a:t>
            </a:r>
            <a:r>
              <a:rPr lang="en-NZ" dirty="0" err="1" smtClean="0"/>
              <a:t>kiện</a:t>
            </a:r>
            <a:r>
              <a:rPr lang="en-NZ" dirty="0" smtClean="0"/>
              <a:t> LĐ; </a:t>
            </a:r>
            <a:r>
              <a:rPr lang="en-NZ" dirty="0" err="1" smtClean="0"/>
              <a:t>lao</a:t>
            </a:r>
            <a:r>
              <a:rPr lang="en-NZ" dirty="0" smtClean="0"/>
              <a:t> </a:t>
            </a:r>
            <a:r>
              <a:rPr lang="en-NZ" dirty="0" err="1" smtClean="0"/>
              <a:t>động</a:t>
            </a:r>
            <a:r>
              <a:rPr lang="en-NZ" dirty="0" smtClean="0"/>
              <a:t> </a:t>
            </a:r>
            <a:r>
              <a:rPr lang="en-NZ" dirty="0" err="1" smtClean="0"/>
              <a:t>trẻ</a:t>
            </a:r>
            <a:r>
              <a:rPr lang="en-NZ" dirty="0" smtClean="0"/>
              <a:t> </a:t>
            </a:r>
            <a:r>
              <a:rPr lang="en-NZ" dirty="0" err="1" smtClean="0"/>
              <a:t>em</a:t>
            </a:r>
            <a:r>
              <a:rPr lang="en-NZ" dirty="0" smtClean="0"/>
              <a:t>, </a:t>
            </a:r>
            <a:r>
              <a:rPr lang="en-NZ" dirty="0" err="1" smtClean="0"/>
              <a:t>bình</a:t>
            </a:r>
            <a:r>
              <a:rPr lang="en-NZ" dirty="0" smtClean="0"/>
              <a:t> </a:t>
            </a:r>
            <a:r>
              <a:rPr lang="en-NZ" dirty="0" err="1" smtClean="0"/>
              <a:t>đẳng</a:t>
            </a:r>
            <a:r>
              <a:rPr lang="en-NZ" dirty="0" smtClean="0"/>
              <a:t> </a:t>
            </a:r>
            <a:r>
              <a:rPr lang="en-NZ" dirty="0" err="1" smtClean="0"/>
              <a:t>giới</a:t>
            </a:r>
            <a:r>
              <a:rPr lang="en-NZ" dirty="0" smtClean="0"/>
              <a:t>; </a:t>
            </a:r>
            <a:r>
              <a:rPr lang="en-NZ" dirty="0" err="1" smtClean="0"/>
              <a:t>phụ</a:t>
            </a:r>
            <a:r>
              <a:rPr lang="en-NZ" dirty="0" smtClean="0"/>
              <a:t> </a:t>
            </a:r>
            <a:r>
              <a:rPr lang="en-NZ" dirty="0" err="1" smtClean="0"/>
              <a:t>cấp</a:t>
            </a:r>
            <a:r>
              <a:rPr lang="en-NZ" dirty="0" smtClean="0"/>
              <a:t> </a:t>
            </a:r>
            <a:r>
              <a:rPr lang="en-NZ" dirty="0" err="1" smtClean="0"/>
              <a:t>trong</a:t>
            </a:r>
            <a:r>
              <a:rPr lang="en-NZ" dirty="0" smtClean="0"/>
              <a:t> </a:t>
            </a:r>
            <a:r>
              <a:rPr lang="en-NZ" dirty="0" err="1" smtClean="0"/>
              <a:t>lương</a:t>
            </a:r>
            <a:r>
              <a:rPr lang="en-NZ" dirty="0" smtClean="0"/>
              <a:t>; </a:t>
            </a:r>
            <a:r>
              <a:rPr lang="en-NZ" dirty="0" err="1" smtClean="0"/>
              <a:t>phúc</a:t>
            </a:r>
            <a:r>
              <a:rPr lang="en-NZ" dirty="0" smtClean="0"/>
              <a:t> </a:t>
            </a:r>
            <a:r>
              <a:rPr lang="en-NZ" dirty="0" err="1" smtClean="0"/>
              <a:t>lợi</a:t>
            </a:r>
            <a:r>
              <a:rPr lang="en-NZ" dirty="0" smtClean="0"/>
              <a:t> </a:t>
            </a:r>
            <a:r>
              <a:rPr lang="en-NZ" dirty="0" err="1" smtClean="0"/>
              <a:t>xã</a:t>
            </a:r>
            <a:r>
              <a:rPr lang="en-NZ" dirty="0" smtClean="0"/>
              <a:t> </a:t>
            </a:r>
            <a:r>
              <a:rPr lang="en-NZ" dirty="0" err="1" smtClean="0"/>
              <a:t>hội</a:t>
            </a:r>
            <a:endParaRPr lang="en-NZ" dirty="0" smtClean="0"/>
          </a:p>
          <a:p>
            <a:r>
              <a:rPr lang="en-NZ" dirty="0" err="1" smtClean="0"/>
              <a:t>Sử</a:t>
            </a:r>
            <a:r>
              <a:rPr lang="en-NZ" dirty="0" smtClean="0"/>
              <a:t> </a:t>
            </a:r>
            <a:r>
              <a:rPr lang="en-NZ" dirty="0" err="1" smtClean="0"/>
              <a:t>dụng</a:t>
            </a:r>
            <a:r>
              <a:rPr lang="en-NZ" dirty="0" smtClean="0"/>
              <a:t> </a:t>
            </a:r>
            <a:r>
              <a:rPr lang="en-NZ" dirty="0" err="1" smtClean="0"/>
              <a:t>quỹ</a:t>
            </a:r>
            <a:r>
              <a:rPr lang="en-NZ" dirty="0" smtClean="0"/>
              <a:t> </a:t>
            </a:r>
            <a:r>
              <a:rPr lang="en-NZ" dirty="0" err="1" smtClean="0"/>
              <a:t>lương</a:t>
            </a:r>
            <a:r>
              <a:rPr lang="en-NZ" dirty="0" smtClean="0"/>
              <a:t> </a:t>
            </a:r>
            <a:r>
              <a:rPr lang="en-NZ" dirty="0" err="1" smtClean="0"/>
              <a:t>đúng</a:t>
            </a:r>
            <a:r>
              <a:rPr lang="en-NZ" dirty="0" smtClean="0"/>
              <a:t> </a:t>
            </a:r>
            <a:r>
              <a:rPr lang="en-NZ" dirty="0" err="1" smtClean="0"/>
              <a:t>mục</a:t>
            </a:r>
            <a:r>
              <a:rPr lang="en-NZ" dirty="0" smtClean="0"/>
              <a:t> </a:t>
            </a:r>
            <a:r>
              <a:rPr lang="en-NZ" dirty="0" err="1" smtClean="0"/>
              <a:t>đích</a:t>
            </a:r>
            <a:endParaRPr lang="en-NZ" dirty="0" smtClean="0"/>
          </a:p>
          <a:p>
            <a:r>
              <a:rPr lang="en-NZ" dirty="0" err="1" smtClean="0"/>
              <a:t>Trả</a:t>
            </a:r>
            <a:r>
              <a:rPr lang="en-NZ" dirty="0" smtClean="0"/>
              <a:t> </a:t>
            </a:r>
            <a:r>
              <a:rPr lang="en-NZ" dirty="0" err="1" smtClean="0"/>
              <a:t>lương</a:t>
            </a:r>
            <a:r>
              <a:rPr lang="en-NZ" dirty="0" smtClean="0"/>
              <a:t> </a:t>
            </a:r>
            <a:r>
              <a:rPr lang="en-NZ" dirty="0" err="1" smtClean="0"/>
              <a:t>công</a:t>
            </a:r>
            <a:r>
              <a:rPr lang="en-NZ" dirty="0" smtClean="0"/>
              <a:t> </a:t>
            </a:r>
            <a:r>
              <a:rPr lang="en-NZ" dirty="0" err="1" smtClean="0"/>
              <a:t>bằng</a:t>
            </a:r>
            <a:r>
              <a:rPr lang="en-NZ" dirty="0" smtClean="0"/>
              <a:t>: </a:t>
            </a:r>
          </a:p>
          <a:p>
            <a:pPr lvl="1"/>
            <a:r>
              <a:rPr lang="en-NZ" dirty="0" err="1" smtClean="0"/>
              <a:t>lương</a:t>
            </a:r>
            <a:r>
              <a:rPr lang="en-NZ" dirty="0" smtClean="0"/>
              <a:t> </a:t>
            </a:r>
            <a:r>
              <a:rPr lang="en-NZ" dirty="0" err="1" smtClean="0"/>
              <a:t>tương</a:t>
            </a:r>
            <a:r>
              <a:rPr lang="en-NZ" dirty="0" smtClean="0"/>
              <a:t> </a:t>
            </a:r>
            <a:r>
              <a:rPr lang="en-NZ" dirty="0" err="1" smtClean="0"/>
              <a:t>đương</a:t>
            </a:r>
            <a:r>
              <a:rPr lang="en-NZ" dirty="0" smtClean="0"/>
              <a:t> </a:t>
            </a:r>
            <a:r>
              <a:rPr lang="en-NZ" dirty="0" err="1" smtClean="0"/>
              <a:t>với</a:t>
            </a:r>
            <a:r>
              <a:rPr lang="en-NZ" dirty="0" smtClean="0"/>
              <a:t>  </a:t>
            </a:r>
            <a:r>
              <a:rPr lang="en-NZ" dirty="0" err="1" smtClean="0"/>
              <a:t>công</a:t>
            </a:r>
            <a:r>
              <a:rPr lang="en-NZ" dirty="0" smtClean="0"/>
              <a:t> </a:t>
            </a:r>
            <a:r>
              <a:rPr lang="en-NZ" dirty="0" err="1" smtClean="0"/>
              <a:t>việc</a:t>
            </a:r>
            <a:r>
              <a:rPr lang="en-NZ" dirty="0" smtClean="0"/>
              <a:t>; </a:t>
            </a:r>
          </a:p>
          <a:p>
            <a:pPr lvl="1"/>
            <a:r>
              <a:rPr lang="en-NZ" dirty="0" err="1" smtClean="0"/>
              <a:t>công</a:t>
            </a:r>
            <a:r>
              <a:rPr lang="en-NZ" dirty="0" smtClean="0"/>
              <a:t> </a:t>
            </a:r>
            <a:r>
              <a:rPr lang="en-NZ" dirty="0" err="1" smtClean="0"/>
              <a:t>việc</a:t>
            </a:r>
            <a:r>
              <a:rPr lang="en-NZ" dirty="0" smtClean="0"/>
              <a:t> </a:t>
            </a:r>
            <a:r>
              <a:rPr lang="en-NZ" dirty="0" err="1" smtClean="0"/>
              <a:t>ngang</a:t>
            </a:r>
            <a:r>
              <a:rPr lang="en-NZ" dirty="0" smtClean="0"/>
              <a:t> </a:t>
            </a:r>
            <a:r>
              <a:rPr lang="en-NZ" dirty="0" err="1" smtClean="0"/>
              <a:t>nhau</a:t>
            </a:r>
            <a:r>
              <a:rPr lang="en-NZ" dirty="0" smtClean="0"/>
              <a:t> </a:t>
            </a:r>
            <a:r>
              <a:rPr lang="en-NZ" dirty="0" err="1" smtClean="0"/>
              <a:t>hưởng</a:t>
            </a:r>
            <a:r>
              <a:rPr lang="en-NZ" dirty="0" smtClean="0"/>
              <a:t> </a:t>
            </a:r>
            <a:r>
              <a:rPr lang="en-NZ" dirty="0" err="1" smtClean="0"/>
              <a:t>lương</a:t>
            </a:r>
            <a:r>
              <a:rPr lang="en-NZ" dirty="0" smtClean="0"/>
              <a:t> </a:t>
            </a:r>
            <a:r>
              <a:rPr lang="en-NZ" dirty="0" err="1" smtClean="0"/>
              <a:t>ngang</a:t>
            </a:r>
            <a:r>
              <a:rPr lang="en-NZ" dirty="0" smtClean="0"/>
              <a:t> </a:t>
            </a:r>
            <a:r>
              <a:rPr lang="en-NZ" dirty="0" err="1" smtClean="0"/>
              <a:t>nhau</a:t>
            </a:r>
            <a:endParaRPr lang="en-NZ" dirty="0" smtClean="0"/>
          </a:p>
          <a:p>
            <a:r>
              <a:rPr lang="en-NZ" dirty="0" err="1" smtClean="0"/>
              <a:t>Đảm</a:t>
            </a:r>
            <a:r>
              <a:rPr lang="en-NZ" dirty="0" smtClean="0"/>
              <a:t> </a:t>
            </a:r>
            <a:r>
              <a:rPr lang="en-NZ" dirty="0" err="1" smtClean="0"/>
              <a:t>bảo</a:t>
            </a:r>
            <a:r>
              <a:rPr lang="en-NZ" dirty="0" smtClean="0"/>
              <a:t> </a:t>
            </a:r>
            <a:r>
              <a:rPr lang="en-NZ" dirty="0" err="1" smtClean="0"/>
              <a:t>năng</a:t>
            </a:r>
            <a:r>
              <a:rPr lang="en-NZ" dirty="0" smtClean="0"/>
              <a:t> </a:t>
            </a:r>
            <a:r>
              <a:rPr lang="en-NZ" dirty="0" err="1" smtClean="0"/>
              <a:t>suất</a:t>
            </a:r>
            <a:r>
              <a:rPr lang="en-NZ" dirty="0" smtClean="0"/>
              <a:t> LĐ </a:t>
            </a:r>
            <a:r>
              <a:rPr lang="en-NZ" dirty="0" err="1" smtClean="0"/>
              <a:t>phải</a:t>
            </a:r>
            <a:r>
              <a:rPr lang="en-NZ" dirty="0" smtClean="0"/>
              <a:t> </a:t>
            </a:r>
            <a:r>
              <a:rPr lang="en-NZ" dirty="0" err="1" smtClean="0"/>
              <a:t>tăng</a:t>
            </a:r>
            <a:r>
              <a:rPr lang="en-NZ" dirty="0" smtClean="0"/>
              <a:t> </a:t>
            </a:r>
            <a:r>
              <a:rPr lang="en-NZ" dirty="0" err="1" smtClean="0"/>
              <a:t>nhanh</a:t>
            </a:r>
            <a:r>
              <a:rPr lang="en-NZ" dirty="0" smtClean="0"/>
              <a:t> </a:t>
            </a:r>
            <a:r>
              <a:rPr lang="en-NZ" dirty="0" err="1" smtClean="0"/>
              <a:t>hơn</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bình</a:t>
            </a:r>
            <a:r>
              <a:rPr lang="en-NZ" dirty="0" smtClean="0"/>
              <a:t> </a:t>
            </a:r>
            <a:r>
              <a:rPr lang="en-NZ" dirty="0" err="1" smtClean="0"/>
              <a:t>quân</a:t>
            </a:r>
            <a:endParaRPr lang="en-NZ" dirty="0" smtClean="0"/>
          </a:p>
          <a:p>
            <a:r>
              <a:rPr lang="en-NZ" dirty="0" err="1" smtClean="0"/>
              <a:t>Đảm</a:t>
            </a:r>
            <a:r>
              <a:rPr lang="en-NZ" dirty="0" smtClean="0"/>
              <a:t> </a:t>
            </a:r>
            <a:r>
              <a:rPr lang="en-NZ" dirty="0" err="1" smtClean="0"/>
              <a:t>bảo</a:t>
            </a:r>
            <a:r>
              <a:rPr lang="en-NZ" dirty="0" smtClean="0"/>
              <a:t> </a:t>
            </a:r>
            <a:r>
              <a:rPr lang="en-NZ" dirty="0" err="1" smtClean="0"/>
              <a:t>mối</a:t>
            </a:r>
            <a:r>
              <a:rPr lang="en-NZ" dirty="0" smtClean="0"/>
              <a:t> </a:t>
            </a:r>
            <a:r>
              <a:rPr lang="en-NZ" dirty="0" err="1" smtClean="0"/>
              <a:t>quan</a:t>
            </a:r>
            <a:r>
              <a:rPr lang="en-NZ" dirty="0" smtClean="0"/>
              <a:t> </a:t>
            </a:r>
            <a:r>
              <a:rPr lang="en-NZ" dirty="0" err="1" smtClean="0"/>
              <a:t>hệ</a:t>
            </a:r>
            <a:r>
              <a:rPr lang="en-NZ" dirty="0" smtClean="0"/>
              <a:t> </a:t>
            </a:r>
            <a:r>
              <a:rPr lang="en-NZ" dirty="0" err="1" smtClean="0"/>
              <a:t>hợp</a:t>
            </a:r>
            <a:r>
              <a:rPr lang="en-NZ" dirty="0" smtClean="0"/>
              <a:t> </a:t>
            </a:r>
            <a:r>
              <a:rPr lang="en-NZ" dirty="0" err="1" smtClean="0"/>
              <a:t>lý</a:t>
            </a:r>
            <a:r>
              <a:rPr lang="en-NZ" dirty="0" smtClean="0"/>
              <a:t> </a:t>
            </a:r>
            <a:r>
              <a:rPr lang="en-NZ" dirty="0" err="1" smtClean="0"/>
              <a:t>về</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giữa</a:t>
            </a:r>
            <a:r>
              <a:rPr lang="en-NZ" dirty="0" smtClean="0"/>
              <a:t> </a:t>
            </a:r>
            <a:r>
              <a:rPr lang="en-NZ" dirty="0" err="1" smtClean="0"/>
              <a:t>những</a:t>
            </a:r>
            <a:r>
              <a:rPr lang="en-NZ" dirty="0" smtClean="0"/>
              <a:t> </a:t>
            </a:r>
            <a:r>
              <a:rPr lang="en-NZ" dirty="0" err="1" smtClean="0"/>
              <a:t>người</a:t>
            </a:r>
            <a:r>
              <a:rPr lang="en-NZ" dirty="0" smtClean="0"/>
              <a:t> LĐ </a:t>
            </a:r>
            <a:r>
              <a:rPr lang="en-NZ" dirty="0" err="1" smtClean="0"/>
              <a:t>làm</a:t>
            </a:r>
            <a:r>
              <a:rPr lang="en-NZ" dirty="0" smtClean="0"/>
              <a:t> </a:t>
            </a:r>
            <a:r>
              <a:rPr lang="en-NZ" dirty="0" err="1" smtClean="0"/>
              <a:t>các</a:t>
            </a:r>
            <a:r>
              <a:rPr lang="en-NZ" dirty="0" smtClean="0"/>
              <a:t> </a:t>
            </a:r>
            <a:r>
              <a:rPr lang="en-NZ" dirty="0" err="1" smtClean="0"/>
              <a:t>nghề</a:t>
            </a:r>
            <a:r>
              <a:rPr lang="en-NZ" dirty="0" smtClean="0"/>
              <a:t> </a:t>
            </a:r>
            <a:r>
              <a:rPr lang="en-NZ" dirty="0" err="1" smtClean="0"/>
              <a:t>khác</a:t>
            </a:r>
            <a:r>
              <a:rPr lang="en-NZ" dirty="0" smtClean="0"/>
              <a:t> </a:t>
            </a:r>
            <a:r>
              <a:rPr lang="en-NZ" dirty="0" err="1" smtClean="0"/>
              <a:t>nhau</a:t>
            </a:r>
            <a:r>
              <a:rPr lang="en-NZ" dirty="0" smtClean="0"/>
              <a:t> </a:t>
            </a:r>
            <a:r>
              <a:rPr lang="en-NZ" dirty="0" err="1" smtClean="0"/>
              <a:t>trong</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và</a:t>
            </a:r>
            <a:r>
              <a:rPr lang="en-NZ" dirty="0" smtClean="0"/>
              <a:t> </a:t>
            </a:r>
            <a:r>
              <a:rPr lang="en-NZ" dirty="0" err="1" smtClean="0"/>
              <a:t>trong</a:t>
            </a:r>
            <a:r>
              <a:rPr lang="en-NZ" dirty="0" smtClean="0"/>
              <a:t> </a:t>
            </a:r>
            <a:r>
              <a:rPr lang="en-NZ" dirty="0" err="1" smtClean="0"/>
              <a:t>nền</a:t>
            </a:r>
            <a:r>
              <a:rPr lang="en-NZ" dirty="0" smtClean="0"/>
              <a:t> KT </a:t>
            </a:r>
            <a:r>
              <a:rPr lang="en-NZ" dirty="0" err="1" smtClean="0"/>
              <a:t>quốc</a:t>
            </a:r>
            <a:r>
              <a:rPr lang="en-NZ" dirty="0" smtClean="0"/>
              <a:t> </a:t>
            </a:r>
            <a:r>
              <a:rPr lang="en-NZ" dirty="0" err="1" smtClean="0"/>
              <a:t>dân</a:t>
            </a:r>
            <a:endParaRPr lang="en-N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NZ" dirty="0" err="1" smtClean="0"/>
              <a:t>Điển</a:t>
            </a:r>
            <a:r>
              <a:rPr lang="en-NZ" dirty="0" smtClean="0"/>
              <a:t> </a:t>
            </a:r>
            <a:r>
              <a:rPr lang="en-NZ" dirty="0" err="1" smtClean="0"/>
              <a:t>quản</a:t>
            </a:r>
            <a:r>
              <a:rPr lang="en-NZ" dirty="0" smtClean="0"/>
              <a:t> </a:t>
            </a:r>
            <a:r>
              <a:rPr lang="en-NZ" dirty="0" err="1" smtClean="0"/>
              <a:t>trị</a:t>
            </a:r>
            <a:r>
              <a:rPr lang="en-NZ" dirty="0" smtClean="0"/>
              <a:t>: EVN </a:t>
            </a:r>
            <a:r>
              <a:rPr lang="en-NZ" dirty="0" err="1" smtClean="0"/>
              <a:t>và</a:t>
            </a:r>
            <a:r>
              <a:rPr lang="en-NZ" dirty="0" smtClean="0"/>
              <a:t> </a:t>
            </a:r>
            <a:r>
              <a:rPr lang="en-NZ" dirty="0" err="1" smtClean="0"/>
              <a:t>những</a:t>
            </a:r>
            <a:r>
              <a:rPr lang="en-NZ" dirty="0" smtClean="0"/>
              <a:t> </a:t>
            </a:r>
            <a:r>
              <a:rPr lang="en-NZ" dirty="0" err="1" smtClean="0"/>
              <a:t>sai</a:t>
            </a:r>
            <a:r>
              <a:rPr lang="en-NZ" dirty="0" smtClean="0"/>
              <a:t> </a:t>
            </a:r>
            <a:r>
              <a:rPr lang="en-NZ" dirty="0" err="1" smtClean="0"/>
              <a:t>phạm</a:t>
            </a:r>
            <a:r>
              <a:rPr lang="en-NZ" dirty="0" smtClean="0"/>
              <a:t> </a:t>
            </a:r>
            <a:r>
              <a:rPr lang="en-NZ" dirty="0" err="1" smtClean="0"/>
              <a:t>về</a:t>
            </a:r>
            <a:r>
              <a:rPr lang="en-NZ" dirty="0" smtClean="0"/>
              <a:t> </a:t>
            </a:r>
            <a:r>
              <a:rPr lang="en-NZ" dirty="0" err="1" smtClean="0"/>
              <a:t>quản</a:t>
            </a:r>
            <a:r>
              <a:rPr lang="en-NZ" dirty="0" smtClean="0"/>
              <a:t> </a:t>
            </a:r>
            <a:r>
              <a:rPr lang="en-NZ" dirty="0" err="1" smtClean="0"/>
              <a:t>lý</a:t>
            </a:r>
            <a:r>
              <a:rPr lang="en-NZ" dirty="0" smtClean="0"/>
              <a:t> </a:t>
            </a:r>
            <a:r>
              <a:rPr lang="en-NZ" dirty="0" err="1" smtClean="0"/>
              <a:t>lương</a:t>
            </a:r>
            <a:r>
              <a:rPr lang="en-NZ" dirty="0" smtClean="0"/>
              <a:t> </a:t>
            </a:r>
            <a:endParaRPr lang="en-NZ" dirty="0"/>
          </a:p>
        </p:txBody>
      </p:sp>
      <p:sp>
        <p:nvSpPr>
          <p:cNvPr id="3" name="Content Placeholder 2"/>
          <p:cNvSpPr>
            <a:spLocks noGrp="1"/>
          </p:cNvSpPr>
          <p:nvPr>
            <p:ph idx="1"/>
          </p:nvPr>
        </p:nvSpPr>
        <p:spPr>
          <a:xfrm>
            <a:off x="457200" y="1124744"/>
            <a:ext cx="8229600" cy="5544616"/>
          </a:xfrm>
        </p:spPr>
        <p:txBody>
          <a:bodyPr>
            <a:normAutofit fontScale="85000" lnSpcReduction="20000"/>
          </a:bodyPr>
          <a:lstStyle/>
          <a:p>
            <a:pPr fontAlgn="base">
              <a:buNone/>
            </a:pPr>
            <a:r>
              <a:rPr lang="vi-VN" dirty="0" smtClean="0"/>
              <a:t>Thanh tra Bộ LĐ-TB-XH khẳng định có sự mập mờ trong cơ chế tính lương của lãnh đạo EVN, điều này đã được Kiểm toán nhà nước (KTNN) chỉ ra trước đó. </a:t>
            </a:r>
            <a:endParaRPr lang="en-NZ" dirty="0" smtClean="0"/>
          </a:p>
          <a:p>
            <a:pPr fontAlgn="base">
              <a:buNone/>
            </a:pPr>
            <a:r>
              <a:rPr lang="vi-VN" dirty="0" smtClean="0"/>
              <a:t>Cụ thể, quỹ tiền lương hằng năm của lãnh đạo, tối đa cũng chỉ hưởng bằng quỹ lương kế hoạch được duyệt (năm 2010, bình quân công ty mẹ là 37 tr</a:t>
            </a:r>
            <a:r>
              <a:rPr lang="en-NZ" dirty="0"/>
              <a:t>/</a:t>
            </a:r>
            <a:r>
              <a:rPr lang="vi-VN" dirty="0" smtClean="0"/>
              <a:t>ng/tháng, công ty con bình quân 21 tr</a:t>
            </a:r>
            <a:r>
              <a:rPr lang="en-NZ" dirty="0" smtClean="0"/>
              <a:t>/</a:t>
            </a:r>
            <a:r>
              <a:rPr lang="en-NZ" dirty="0" err="1" smtClean="0"/>
              <a:t>ng</a:t>
            </a:r>
            <a:r>
              <a:rPr lang="vi-VN" dirty="0" smtClean="0"/>
              <a:t>/tháng), trong khi tiền lương của người </a:t>
            </a:r>
            <a:r>
              <a:rPr lang="en-NZ" dirty="0" smtClean="0"/>
              <a:t>LĐ </a:t>
            </a:r>
            <a:r>
              <a:rPr lang="vi-VN" dirty="0" smtClean="0"/>
              <a:t>được điều chỉnh tăng theo mức độ hoàn thành chỉ tiêu kinh doanh và theo quy chế phân phối riêng, nên đã xảy ra hiện tượng quỹ lương của lãnh đạo được bổ sung một phần từ quỹ lương theo đơn giá tiền lương của NLĐ</a:t>
            </a:r>
            <a:r>
              <a:rPr lang="en-NZ" dirty="0" smtClean="0"/>
              <a:t> =&gt; </a:t>
            </a:r>
            <a:r>
              <a:rPr lang="vi-VN" dirty="0" smtClean="0"/>
              <a:t>Lương lãnh đạo “ăn nhờ” lương công nhân</a:t>
            </a:r>
          </a:p>
          <a:p>
            <a:pPr fontAlgn="base">
              <a:buNone/>
            </a:pPr>
            <a:endParaRPr lang="vi-VN" dirty="0" smtClean="0"/>
          </a:p>
          <a:p>
            <a:endParaRPr lang="en-N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NZ" dirty="0" smtClean="0"/>
              <a:t>EVN</a:t>
            </a:r>
            <a:endParaRPr lang="en-NZ" dirty="0"/>
          </a:p>
        </p:txBody>
      </p:sp>
      <p:sp>
        <p:nvSpPr>
          <p:cNvPr id="3" name="Content Placeholder 2"/>
          <p:cNvSpPr>
            <a:spLocks noGrp="1"/>
          </p:cNvSpPr>
          <p:nvPr>
            <p:ph idx="1"/>
          </p:nvPr>
        </p:nvSpPr>
        <p:spPr/>
        <p:txBody>
          <a:bodyPr/>
          <a:lstStyle/>
          <a:p>
            <a:r>
              <a:rPr lang="vi-VN" dirty="0" smtClean="0"/>
              <a:t>Đáng chú ý,, “một số viên chức quản lý” của tập đoàn, khi tham gia phần vốn ở một số doanh nghiệp đã nhận trực tiếp các khoản thù lao do các DN này trả mà “quên” không nộp lại cho tập đoàn để thực hiện phân phối lại theo quy định. Dưới sức ép của KTNN vào năm 2010, những “viên chức quản lý” này đã phải nộp số tiền thù lao về tập đoàn.</a:t>
            </a:r>
          </a:p>
          <a:p>
            <a:endParaRPr lang="en-N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NZ" dirty="0" smtClean="0"/>
              <a:t>EVN...</a:t>
            </a:r>
            <a:endParaRPr lang="en-NZ" dirty="0"/>
          </a:p>
        </p:txBody>
      </p:sp>
      <p:sp>
        <p:nvSpPr>
          <p:cNvPr id="3" name="Content Placeholder 2"/>
          <p:cNvSpPr>
            <a:spLocks noGrp="1"/>
          </p:cNvSpPr>
          <p:nvPr>
            <p:ph idx="1"/>
          </p:nvPr>
        </p:nvSpPr>
        <p:spPr>
          <a:xfrm>
            <a:off x="457200" y="1052736"/>
            <a:ext cx="8229600" cy="5073427"/>
          </a:xfrm>
        </p:spPr>
        <p:txBody>
          <a:bodyPr>
            <a:normAutofit fontScale="77500" lnSpcReduction="20000"/>
          </a:bodyPr>
          <a:lstStyle/>
          <a:p>
            <a:pPr fontAlgn="base"/>
            <a:r>
              <a:rPr lang="vi-VN" dirty="0" smtClean="0"/>
              <a:t>Đoàn thanh tra cũng nêu rõ, </a:t>
            </a:r>
            <a:r>
              <a:rPr lang="en-NZ" dirty="0" err="1" smtClean="0"/>
              <a:t>việc</a:t>
            </a:r>
            <a:r>
              <a:rPr lang="en-NZ" dirty="0" smtClean="0"/>
              <a:t> </a:t>
            </a:r>
            <a:r>
              <a:rPr lang="vi-VN" dirty="0" smtClean="0"/>
              <a:t>quyết định đơn giá tiền lương, phân phối quỹ tiền lương giữa các khối và giữa các đơn vị trong từng khối chưa phù hợp. Theo đó, bình quân khối sản xuất và truyền tải cao hơn gấp 2 lần so với khối phân phối. Đặc biệt, việc trả lương bình quân khối văn phòng công ty mẹ cao gấp 2 lần lương bình quân công ty mẹ do tập đoàn tự quyết định. EVN chưa làm rõ được cơ sở của việc phân phối và công khai trong tập đoàn, </a:t>
            </a:r>
            <a:r>
              <a:rPr lang="en-NZ" dirty="0" err="1" smtClean="0"/>
              <a:t>gây</a:t>
            </a:r>
            <a:r>
              <a:rPr lang="en-NZ" dirty="0" smtClean="0"/>
              <a:t> </a:t>
            </a:r>
            <a:r>
              <a:rPr lang="vi-VN" dirty="0" smtClean="0"/>
              <a:t> bức xúc, nhất là trong bối cảnh năm 2010 tập đoàn này bị lỗ. </a:t>
            </a:r>
          </a:p>
          <a:p>
            <a:pPr fontAlgn="base"/>
            <a:r>
              <a:rPr lang="vi-VN" dirty="0" smtClean="0"/>
              <a:t>Quỹ tiền lương của EVN cũng được “phình” to nhờ những mập mờ như hệ số lương cấp bậc công việc và hệ số lương thực tế chênh lệch lớn (cao hơn hệ số lương thực tế bình quân 0,72), do EVN sử dụng nhiều lao động có hệ số cấp bậc kỹ thuật thấp hơn so với yêu cầu cấp bậc kỹ thuật của công việc.</a:t>
            </a:r>
          </a:p>
          <a:p>
            <a:endParaRPr lang="en-N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n-NZ" dirty="0" smtClean="0"/>
              <a:t>EVN</a:t>
            </a:r>
            <a:endParaRPr lang="en-NZ" dirty="0"/>
          </a:p>
        </p:txBody>
      </p:sp>
      <p:sp>
        <p:nvSpPr>
          <p:cNvPr id="3" name="Content Placeholder 2"/>
          <p:cNvSpPr>
            <a:spLocks noGrp="1"/>
          </p:cNvSpPr>
          <p:nvPr>
            <p:ph idx="1"/>
          </p:nvPr>
        </p:nvSpPr>
        <p:spPr>
          <a:xfrm>
            <a:off x="467544" y="1196752"/>
            <a:ext cx="8229600" cy="4958011"/>
          </a:xfrm>
        </p:spPr>
        <p:txBody>
          <a:bodyPr>
            <a:normAutofit fontScale="85000" lnSpcReduction="20000"/>
          </a:bodyPr>
          <a:lstStyle/>
          <a:p>
            <a:pPr fontAlgn="base"/>
            <a:r>
              <a:rPr lang="vi-VN" dirty="0" smtClean="0"/>
              <a:t>Trong cơ cấu tiền lương, phụ cấp tiền lương bình quân của EVN từ năm 2008 - 2010 đã tăng hơn 2 lần, trong khi năm 2010 EVN công bố con số lỗ kỷ lục. Cụ thể, năm 2008, phụ cấp bình quân là 578.000 đồng/người/tháng (chiếm 9,97% tổng lương) thì năm 2010 con số này là 1,3 triệu đồng/người/tháng (chiếm tới 17,5% tổng lương).</a:t>
            </a:r>
          </a:p>
          <a:p>
            <a:pPr fontAlgn="base"/>
            <a:r>
              <a:rPr lang="vi-VN" dirty="0" smtClean="0"/>
              <a:t>EVN còn thiếu công bằng trong việc áp dụng phụ cấp độc hại, nguy hiểm ở một số đơn vị, nhất là các nhà máy điện, có người đã được xếp lương theo thang lương chức danh, nhưng vẫn áp dụng phụ cấp. Ngược lại, có đối tượng phải làm việc trong môi trường độc hại thì lại không được áp dụng.</a:t>
            </a:r>
          </a:p>
          <a:p>
            <a:endParaRPr lang="en-N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NZ" dirty="0" smtClean="0"/>
              <a:t>EVN</a:t>
            </a:r>
            <a:endParaRPr lang="en-NZ" dirty="0"/>
          </a:p>
        </p:txBody>
      </p:sp>
      <p:sp>
        <p:nvSpPr>
          <p:cNvPr id="3" name="Content Placeholder 2"/>
          <p:cNvSpPr>
            <a:spLocks noGrp="1"/>
          </p:cNvSpPr>
          <p:nvPr>
            <p:ph idx="1"/>
          </p:nvPr>
        </p:nvSpPr>
        <p:spPr/>
        <p:txBody>
          <a:bodyPr/>
          <a:lstStyle/>
          <a:p>
            <a:r>
              <a:rPr lang="vi-VN" dirty="0" smtClean="0"/>
              <a:t>Lương ông Đào Văn Hưng, khi còn đương chức Chủ tịch HĐTV EVN là 51 triệu đồng/tháng. Lương ông Đinh Quang Tri, Phó tổng giám đốc là 40 triệu đồng/tháng. Thấp nhất, lương nhân viên tạp vụ dưới 3 triệu đồng/tháng... Tổng quỹ lương của EVN chiếm khoảng 5,5% tổng giá thành sản xuất kinh doanh điện</a:t>
            </a:r>
            <a:endParaRPr lang="en-N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Câu</a:t>
            </a:r>
            <a:r>
              <a:rPr lang="en-NZ" dirty="0" smtClean="0"/>
              <a:t> </a:t>
            </a:r>
            <a:r>
              <a:rPr lang="en-NZ" dirty="0" err="1" smtClean="0"/>
              <a:t>hỏi</a:t>
            </a:r>
            <a:endParaRPr lang="en-NZ" dirty="0"/>
          </a:p>
        </p:txBody>
      </p:sp>
      <p:sp>
        <p:nvSpPr>
          <p:cNvPr id="3" name="Content Placeholder 2"/>
          <p:cNvSpPr>
            <a:spLocks noGrp="1"/>
          </p:cNvSpPr>
          <p:nvPr>
            <p:ph idx="1"/>
          </p:nvPr>
        </p:nvSpPr>
        <p:spPr/>
        <p:txBody>
          <a:bodyPr/>
          <a:lstStyle/>
          <a:p>
            <a:r>
              <a:rPr lang="en-NZ" dirty="0" smtClean="0"/>
              <a:t>EVN </a:t>
            </a:r>
            <a:r>
              <a:rPr lang="en-NZ" dirty="0" err="1" smtClean="0"/>
              <a:t>đã</a:t>
            </a:r>
            <a:r>
              <a:rPr lang="en-NZ" dirty="0" smtClean="0"/>
              <a:t> vi </a:t>
            </a:r>
            <a:r>
              <a:rPr lang="en-NZ" dirty="0" err="1" smtClean="0"/>
              <a:t>phạm</a:t>
            </a:r>
            <a:r>
              <a:rPr lang="en-NZ" dirty="0" smtClean="0"/>
              <a:t> </a:t>
            </a:r>
            <a:r>
              <a:rPr lang="en-NZ" dirty="0" err="1" smtClean="0"/>
              <a:t>những</a:t>
            </a:r>
            <a:r>
              <a:rPr lang="en-NZ" dirty="0" smtClean="0"/>
              <a:t> </a:t>
            </a:r>
            <a:r>
              <a:rPr lang="en-NZ" dirty="0" err="1" smtClean="0"/>
              <a:t>nguyên</a:t>
            </a:r>
            <a:r>
              <a:rPr lang="en-NZ" dirty="0" smtClean="0"/>
              <a:t> </a:t>
            </a:r>
            <a:r>
              <a:rPr lang="en-NZ" dirty="0" err="1" smtClean="0"/>
              <a:t>tắc</a:t>
            </a:r>
            <a:r>
              <a:rPr lang="en-NZ" dirty="0" smtClean="0"/>
              <a:t> </a:t>
            </a:r>
            <a:r>
              <a:rPr lang="en-NZ" dirty="0" err="1" smtClean="0"/>
              <a:t>nào</a:t>
            </a:r>
            <a:r>
              <a:rPr lang="en-NZ" dirty="0" smtClean="0"/>
              <a:t> </a:t>
            </a:r>
            <a:r>
              <a:rPr lang="en-NZ" dirty="0" err="1" smtClean="0"/>
              <a:t>của</a:t>
            </a:r>
            <a:r>
              <a:rPr lang="en-NZ" dirty="0" smtClean="0"/>
              <a:t> </a:t>
            </a:r>
            <a:r>
              <a:rPr lang="en-NZ" dirty="0" err="1" smtClean="0"/>
              <a:t>quản</a:t>
            </a:r>
            <a:r>
              <a:rPr lang="en-NZ" dirty="0" smtClean="0"/>
              <a:t> </a:t>
            </a:r>
            <a:r>
              <a:rPr lang="en-NZ" dirty="0" err="1" smtClean="0"/>
              <a:t>lý</a:t>
            </a:r>
            <a:r>
              <a:rPr lang="en-NZ" dirty="0" smtClean="0"/>
              <a:t> </a:t>
            </a:r>
            <a:r>
              <a:rPr lang="en-NZ" dirty="0" err="1" smtClean="0"/>
              <a:t>tiền</a:t>
            </a:r>
            <a:r>
              <a:rPr lang="en-NZ" dirty="0" smtClean="0"/>
              <a:t> </a:t>
            </a:r>
            <a:r>
              <a:rPr lang="en-NZ" dirty="0" err="1" smtClean="0"/>
              <a:t>lương</a:t>
            </a:r>
            <a:r>
              <a:rPr lang="en-NZ" dirty="0" smtClean="0"/>
              <a:t>?</a:t>
            </a:r>
          </a:p>
          <a:p>
            <a:r>
              <a:rPr lang="en-NZ" dirty="0" err="1" smtClean="0"/>
              <a:t>Có</a:t>
            </a:r>
            <a:r>
              <a:rPr lang="en-NZ" dirty="0" smtClean="0"/>
              <a:t> </a:t>
            </a:r>
            <a:r>
              <a:rPr lang="en-NZ" dirty="0" err="1" smtClean="0"/>
              <a:t>nên</a:t>
            </a:r>
            <a:r>
              <a:rPr lang="en-NZ" dirty="0" smtClean="0"/>
              <a:t> </a:t>
            </a:r>
            <a:r>
              <a:rPr lang="en-NZ" dirty="0" err="1" smtClean="0"/>
              <a:t>xử</a:t>
            </a:r>
            <a:r>
              <a:rPr lang="en-NZ" dirty="0" smtClean="0"/>
              <a:t> </a:t>
            </a:r>
            <a:r>
              <a:rPr lang="en-NZ" dirty="0" err="1" smtClean="0"/>
              <a:t>lý</a:t>
            </a:r>
            <a:r>
              <a:rPr lang="en-NZ" dirty="0" smtClean="0"/>
              <a:t> hay </a:t>
            </a:r>
            <a:r>
              <a:rPr lang="en-NZ" dirty="0" err="1" smtClean="0"/>
              <a:t>không</a:t>
            </a:r>
            <a:r>
              <a:rPr lang="en-NZ" dirty="0" smtClean="0"/>
              <a:t>?</a:t>
            </a:r>
            <a:endParaRPr lang="en-N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normAutofit fontScale="92500" lnSpcReduction="10000"/>
          </a:bodyPr>
          <a:lstStyle/>
          <a:p>
            <a:r>
              <a:rPr lang="vi-VN" dirty="0" smtClean="0"/>
              <a:t>Trước câu hỏi có xử phạt EVN do sai phạm trong cơ chế tiền lương, ông </a:t>
            </a:r>
            <a:r>
              <a:rPr lang="en-NZ" dirty="0" err="1" smtClean="0"/>
              <a:t>Nguyễn</a:t>
            </a:r>
            <a:r>
              <a:rPr lang="en-NZ" dirty="0" smtClean="0"/>
              <a:t> </a:t>
            </a:r>
            <a:r>
              <a:rPr lang="en-NZ" dirty="0" err="1" smtClean="0"/>
              <a:t>Tiến</a:t>
            </a:r>
            <a:r>
              <a:rPr lang="en-NZ" dirty="0" smtClean="0"/>
              <a:t> </a:t>
            </a:r>
            <a:r>
              <a:rPr lang="vi-VN" dirty="0" smtClean="0"/>
              <a:t>Tùng</a:t>
            </a:r>
            <a:r>
              <a:rPr lang="en-NZ" dirty="0" smtClean="0"/>
              <a:t>, </a:t>
            </a:r>
            <a:r>
              <a:rPr lang="en-NZ" dirty="0" err="1" smtClean="0"/>
              <a:t>phó</a:t>
            </a:r>
            <a:r>
              <a:rPr lang="en-NZ" dirty="0" smtClean="0"/>
              <a:t> </a:t>
            </a:r>
            <a:r>
              <a:rPr lang="en-NZ" dirty="0" err="1" smtClean="0"/>
              <a:t>chánh</a:t>
            </a:r>
            <a:r>
              <a:rPr lang="en-NZ" dirty="0" smtClean="0"/>
              <a:t> </a:t>
            </a:r>
            <a:r>
              <a:rPr lang="en-NZ" dirty="0" err="1" smtClean="0"/>
              <a:t>thanh</a:t>
            </a:r>
            <a:r>
              <a:rPr lang="en-NZ" dirty="0" smtClean="0"/>
              <a:t> </a:t>
            </a:r>
            <a:r>
              <a:rPr lang="en-NZ" dirty="0" err="1" smtClean="0"/>
              <a:t>tra</a:t>
            </a:r>
            <a:r>
              <a:rPr lang="en-NZ" dirty="0" smtClean="0"/>
              <a:t> </a:t>
            </a:r>
            <a:r>
              <a:rPr lang="en-NZ" dirty="0" err="1" smtClean="0"/>
              <a:t>Bộ</a:t>
            </a:r>
            <a:r>
              <a:rPr lang="en-NZ" dirty="0" smtClean="0"/>
              <a:t> LĐ-TB-XH</a:t>
            </a:r>
            <a:r>
              <a:rPr lang="vi-VN" dirty="0" smtClean="0"/>
              <a:t>cho rằng, 100% DN Việt Nam đều chưa thực hiện đúng quy chế tiền lương. Đây là đợt kiểm tra lần đầu nên chỉ nhắc nhở. Nếu năm sau EVN không khắc phục 8 yêu cầu mà Bộ đã kiến nghị, sẽ tiến hành xử phạt hành chính theo quy định pháp luật.</a:t>
            </a:r>
            <a:endParaRPr lang="en-NZ" dirty="0" smtClean="0"/>
          </a:p>
          <a:p>
            <a:r>
              <a:rPr lang="en-NZ" sz="2000" i="1" dirty="0" err="1" smtClean="0"/>
              <a:t>Nguồn</a:t>
            </a:r>
            <a:r>
              <a:rPr lang="en-NZ" sz="2000" i="1" dirty="0" smtClean="0"/>
              <a:t>: </a:t>
            </a:r>
            <a:r>
              <a:rPr lang="en-NZ" sz="2000" i="1" dirty="0" err="1" smtClean="0"/>
              <a:t>tinmoivn</a:t>
            </a:r>
            <a:r>
              <a:rPr lang="en-NZ" sz="2000" i="1" dirty="0" smtClean="0"/>
              <a:t>, 11/02/2012</a:t>
            </a:r>
            <a:endParaRPr lang="en-NZ" sz="2000" i="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smtClean="0"/>
              <a:t>2. CÁC YẾU TỐ ẢNH HƯỞNG</a:t>
            </a:r>
            <a:endParaRPr lang="en-NZ" dirty="0"/>
          </a:p>
        </p:txBody>
      </p:sp>
      <p:sp>
        <p:nvSpPr>
          <p:cNvPr id="3" name="Content Placeholder 2"/>
          <p:cNvSpPr>
            <a:spLocks noGrp="1"/>
          </p:cNvSpPr>
          <p:nvPr>
            <p:ph idx="1"/>
          </p:nvPr>
        </p:nvSpPr>
        <p:spPr/>
        <p:txBody>
          <a:bodyPr>
            <a:normAutofit fontScale="85000" lnSpcReduction="10000"/>
          </a:bodyPr>
          <a:lstStyle/>
          <a:p>
            <a:r>
              <a:rPr lang="en-NZ" dirty="0" err="1" smtClean="0"/>
              <a:t>Gồm</a:t>
            </a:r>
            <a:r>
              <a:rPr lang="en-NZ" dirty="0" smtClean="0"/>
              <a:t> 4 </a:t>
            </a:r>
            <a:r>
              <a:rPr lang="en-NZ" dirty="0" err="1" smtClean="0"/>
              <a:t>nhóm</a:t>
            </a:r>
            <a:r>
              <a:rPr lang="en-NZ" dirty="0"/>
              <a:t> </a:t>
            </a:r>
            <a:r>
              <a:rPr lang="en-NZ" dirty="0" err="1" smtClean="0"/>
              <a:t>yếu</a:t>
            </a:r>
            <a:r>
              <a:rPr lang="en-NZ" dirty="0" smtClean="0"/>
              <a:t> </a:t>
            </a:r>
            <a:r>
              <a:rPr lang="en-NZ" dirty="0" err="1" smtClean="0"/>
              <a:t>tố</a:t>
            </a:r>
            <a:r>
              <a:rPr lang="en-NZ" dirty="0" smtClean="0"/>
              <a:t>: </a:t>
            </a:r>
          </a:p>
          <a:p>
            <a:pPr marL="514350" indent="-514350">
              <a:buAutoNum type="arabicPeriod"/>
            </a:pPr>
            <a:r>
              <a:rPr lang="vi-VN" b="1" dirty="0" smtClean="0"/>
              <a:t>Nhóm các yếu tố thuộc về môi trường</a:t>
            </a:r>
            <a:r>
              <a:rPr lang="en-NZ" b="1" dirty="0" smtClean="0"/>
              <a:t> </a:t>
            </a:r>
            <a:r>
              <a:rPr lang="vi-VN" b="1" dirty="0" smtClean="0"/>
              <a:t> </a:t>
            </a:r>
            <a:r>
              <a:rPr lang="en-NZ" b="1" dirty="0" err="1" smtClean="0"/>
              <a:t>bên</a:t>
            </a:r>
            <a:r>
              <a:rPr lang="en-NZ" b="1" dirty="0" smtClean="0"/>
              <a:t> </a:t>
            </a:r>
            <a:r>
              <a:rPr lang="en-NZ" b="1" dirty="0" err="1" smtClean="0"/>
              <a:t>ngoài</a:t>
            </a:r>
            <a:r>
              <a:rPr lang="en-NZ" b="1" dirty="0" smtClean="0"/>
              <a:t> (</a:t>
            </a:r>
            <a:r>
              <a:rPr lang="en-NZ" b="1" dirty="0" err="1" smtClean="0"/>
              <a:t>chủ</a:t>
            </a:r>
            <a:r>
              <a:rPr lang="en-NZ" b="1" dirty="0" smtClean="0"/>
              <a:t> </a:t>
            </a:r>
            <a:r>
              <a:rPr lang="en-NZ" b="1" dirty="0" err="1" smtClean="0"/>
              <a:t>yếu</a:t>
            </a:r>
            <a:r>
              <a:rPr lang="en-NZ" b="1" dirty="0" smtClean="0"/>
              <a:t> </a:t>
            </a:r>
            <a:r>
              <a:rPr lang="en-NZ" b="1" dirty="0" err="1" smtClean="0"/>
              <a:t>là</a:t>
            </a:r>
            <a:r>
              <a:rPr lang="en-NZ" b="1" dirty="0" smtClean="0"/>
              <a:t> </a:t>
            </a:r>
            <a:r>
              <a:rPr lang="en-NZ" b="1" dirty="0" err="1" smtClean="0"/>
              <a:t>chính</a:t>
            </a:r>
            <a:r>
              <a:rPr lang="en-NZ" b="1" dirty="0" smtClean="0"/>
              <a:t> </a:t>
            </a:r>
            <a:r>
              <a:rPr lang="en-NZ" b="1" dirty="0" err="1" smtClean="0"/>
              <a:t>trị</a:t>
            </a:r>
            <a:r>
              <a:rPr lang="en-NZ" b="1" dirty="0" smtClean="0"/>
              <a:t>, </a:t>
            </a:r>
            <a:r>
              <a:rPr lang="en-NZ" b="1" dirty="0" err="1" smtClean="0"/>
              <a:t>kinh</a:t>
            </a:r>
            <a:r>
              <a:rPr lang="en-NZ" b="1" dirty="0" smtClean="0"/>
              <a:t> </a:t>
            </a:r>
            <a:r>
              <a:rPr lang="en-NZ" b="1" dirty="0" err="1" smtClean="0"/>
              <a:t>tế</a:t>
            </a:r>
            <a:r>
              <a:rPr lang="en-NZ" b="1" dirty="0" smtClean="0"/>
              <a:t>- </a:t>
            </a:r>
            <a:r>
              <a:rPr lang="en-NZ" b="1" dirty="0" err="1" smtClean="0"/>
              <a:t>xã</a:t>
            </a:r>
            <a:r>
              <a:rPr lang="en-NZ" b="1" dirty="0" smtClean="0"/>
              <a:t> </a:t>
            </a:r>
            <a:r>
              <a:rPr lang="en-NZ" b="1" dirty="0" err="1" smtClean="0"/>
              <a:t>hội</a:t>
            </a:r>
            <a:r>
              <a:rPr lang="en-NZ" b="1" dirty="0" smtClean="0"/>
              <a:t>)</a:t>
            </a:r>
          </a:p>
          <a:p>
            <a:pPr marL="514350" indent="-514350">
              <a:buAutoNum type="arabicPeriod"/>
            </a:pPr>
            <a:r>
              <a:rPr lang="en-NZ" b="1" dirty="0" err="1" smtClean="0"/>
              <a:t>Nhóm</a:t>
            </a:r>
            <a:r>
              <a:rPr lang="en-NZ" b="1" dirty="0" smtClean="0"/>
              <a:t> </a:t>
            </a:r>
            <a:r>
              <a:rPr lang="en-NZ" b="1" dirty="0" err="1" smtClean="0"/>
              <a:t>các</a:t>
            </a:r>
            <a:r>
              <a:rPr lang="en-NZ" b="1" dirty="0" smtClean="0"/>
              <a:t> </a:t>
            </a:r>
            <a:r>
              <a:rPr lang="en-NZ" b="1" dirty="0" err="1" smtClean="0"/>
              <a:t>yếu</a:t>
            </a:r>
            <a:r>
              <a:rPr lang="en-NZ" b="1" dirty="0" smtClean="0"/>
              <a:t> </a:t>
            </a:r>
            <a:r>
              <a:rPr lang="en-NZ" b="1" dirty="0" err="1" smtClean="0"/>
              <a:t>tố</a:t>
            </a:r>
            <a:r>
              <a:rPr lang="en-NZ" b="1" dirty="0" smtClean="0"/>
              <a:t> </a:t>
            </a:r>
            <a:r>
              <a:rPr lang="en-NZ" b="1" dirty="0" err="1" smtClean="0"/>
              <a:t>thuộc</a:t>
            </a:r>
            <a:r>
              <a:rPr lang="en-NZ" b="1" dirty="0" smtClean="0"/>
              <a:t> </a:t>
            </a:r>
            <a:r>
              <a:rPr lang="en-NZ" b="1" dirty="0" err="1" smtClean="0"/>
              <a:t>môi</a:t>
            </a:r>
            <a:r>
              <a:rPr lang="en-NZ" b="1" dirty="0" smtClean="0"/>
              <a:t> </a:t>
            </a:r>
            <a:r>
              <a:rPr lang="en-NZ" b="1" dirty="0" err="1" smtClean="0"/>
              <a:t>trường</a:t>
            </a:r>
            <a:r>
              <a:rPr lang="en-NZ" b="1" dirty="0" smtClean="0"/>
              <a:t> </a:t>
            </a:r>
            <a:r>
              <a:rPr lang="en-NZ" b="1" dirty="0" err="1" smtClean="0"/>
              <a:t>của</a:t>
            </a:r>
            <a:r>
              <a:rPr lang="en-NZ" b="1" dirty="0" smtClean="0"/>
              <a:t> </a:t>
            </a:r>
            <a:r>
              <a:rPr lang="en-NZ" b="1" dirty="0" err="1" smtClean="0"/>
              <a:t>tổ</a:t>
            </a:r>
            <a:r>
              <a:rPr lang="en-NZ" b="1" dirty="0" smtClean="0"/>
              <a:t> </a:t>
            </a:r>
            <a:r>
              <a:rPr lang="en-NZ" b="1" dirty="0" err="1" smtClean="0"/>
              <a:t>chức</a:t>
            </a:r>
            <a:endParaRPr lang="en-NZ" b="1" dirty="0" smtClean="0"/>
          </a:p>
          <a:p>
            <a:pPr marL="514350" indent="-514350">
              <a:buAutoNum type="arabicPeriod"/>
            </a:pPr>
            <a:r>
              <a:rPr lang="en-NZ" b="1" dirty="0" err="1" smtClean="0"/>
              <a:t>Nhóm</a:t>
            </a:r>
            <a:r>
              <a:rPr lang="en-NZ" b="1" dirty="0" smtClean="0"/>
              <a:t> </a:t>
            </a:r>
            <a:r>
              <a:rPr lang="en-NZ" b="1" dirty="0" err="1" smtClean="0"/>
              <a:t>các</a:t>
            </a:r>
            <a:r>
              <a:rPr lang="en-NZ" b="1" dirty="0" smtClean="0"/>
              <a:t> </a:t>
            </a:r>
            <a:r>
              <a:rPr lang="en-NZ" b="1" dirty="0" err="1" smtClean="0"/>
              <a:t>yếu</a:t>
            </a:r>
            <a:r>
              <a:rPr lang="en-NZ" b="1" dirty="0" smtClean="0"/>
              <a:t> </a:t>
            </a:r>
            <a:r>
              <a:rPr lang="en-NZ" b="1" dirty="0" err="1" smtClean="0"/>
              <a:t>tố</a:t>
            </a:r>
            <a:r>
              <a:rPr lang="en-NZ" b="1" dirty="0" smtClean="0"/>
              <a:t> </a:t>
            </a:r>
            <a:r>
              <a:rPr lang="en-NZ" b="1" dirty="0" err="1" smtClean="0"/>
              <a:t>về</a:t>
            </a:r>
            <a:r>
              <a:rPr lang="en-NZ" b="1" dirty="0" smtClean="0"/>
              <a:t> </a:t>
            </a:r>
            <a:r>
              <a:rPr lang="en-NZ" b="1" dirty="0" err="1" smtClean="0"/>
              <a:t>bản</a:t>
            </a:r>
            <a:r>
              <a:rPr lang="en-NZ" b="1" dirty="0" smtClean="0"/>
              <a:t> </a:t>
            </a:r>
            <a:r>
              <a:rPr lang="en-NZ" b="1" dirty="0" err="1" smtClean="0"/>
              <a:t>thân</a:t>
            </a:r>
            <a:r>
              <a:rPr lang="en-NZ" b="1" dirty="0" smtClean="0"/>
              <a:t> </a:t>
            </a:r>
            <a:r>
              <a:rPr lang="en-NZ" b="1" dirty="0" err="1" smtClean="0"/>
              <a:t>công</a:t>
            </a:r>
            <a:r>
              <a:rPr lang="en-NZ" b="1" dirty="0" smtClean="0"/>
              <a:t> </a:t>
            </a:r>
            <a:r>
              <a:rPr lang="en-NZ" b="1" dirty="0" err="1" smtClean="0"/>
              <a:t>việc</a:t>
            </a:r>
            <a:endParaRPr lang="en-NZ" b="1" dirty="0" smtClean="0"/>
          </a:p>
          <a:p>
            <a:pPr marL="514350" indent="-514350">
              <a:buAutoNum type="arabicPeriod"/>
            </a:pPr>
            <a:r>
              <a:rPr lang="en-NZ" b="1" dirty="0" err="1" smtClean="0"/>
              <a:t>Nhóm</a:t>
            </a:r>
            <a:r>
              <a:rPr lang="en-NZ" b="1" dirty="0" smtClean="0"/>
              <a:t> </a:t>
            </a:r>
            <a:r>
              <a:rPr lang="en-NZ" b="1" dirty="0" err="1" smtClean="0"/>
              <a:t>các</a:t>
            </a:r>
            <a:r>
              <a:rPr lang="en-NZ" b="1" dirty="0" smtClean="0"/>
              <a:t> </a:t>
            </a:r>
            <a:r>
              <a:rPr lang="en-NZ" b="1" dirty="0" err="1" smtClean="0"/>
              <a:t>yếu</a:t>
            </a:r>
            <a:r>
              <a:rPr lang="en-NZ" b="1" dirty="0" smtClean="0"/>
              <a:t> </a:t>
            </a:r>
            <a:r>
              <a:rPr lang="en-NZ" b="1" dirty="0" err="1" smtClean="0"/>
              <a:t>tố</a:t>
            </a:r>
            <a:r>
              <a:rPr lang="en-NZ" b="1" dirty="0" smtClean="0"/>
              <a:t> </a:t>
            </a:r>
            <a:r>
              <a:rPr lang="en-NZ" b="1" dirty="0" err="1" smtClean="0"/>
              <a:t>về</a:t>
            </a:r>
            <a:r>
              <a:rPr lang="en-NZ" b="1" dirty="0" smtClean="0"/>
              <a:t> </a:t>
            </a:r>
            <a:r>
              <a:rPr lang="en-NZ" b="1" dirty="0" err="1" smtClean="0"/>
              <a:t>cá</a:t>
            </a:r>
            <a:r>
              <a:rPr lang="en-NZ" b="1" dirty="0" smtClean="0"/>
              <a:t> </a:t>
            </a:r>
            <a:r>
              <a:rPr lang="en-NZ" b="1" dirty="0" err="1" smtClean="0"/>
              <a:t>nhân</a:t>
            </a:r>
            <a:r>
              <a:rPr lang="en-NZ" b="1" dirty="0" smtClean="0"/>
              <a:t> </a:t>
            </a:r>
            <a:r>
              <a:rPr lang="en-NZ" b="1" dirty="0" err="1" smtClean="0"/>
              <a:t>người</a:t>
            </a:r>
            <a:r>
              <a:rPr lang="en-NZ" b="1" dirty="0" smtClean="0"/>
              <a:t> LĐ</a:t>
            </a:r>
            <a:r>
              <a:rPr lang="vi-VN" dirty="0" smtClean="0"/>
              <a:t/>
            </a:r>
            <a:br>
              <a:rPr lang="vi-VN" dirty="0" smtClean="0"/>
            </a:br>
            <a:r>
              <a:rPr lang="vi-VN" dirty="0" smtClean="0"/>
              <a:t>- </a:t>
            </a:r>
            <a:br>
              <a:rPr lang="vi-VN" dirty="0" smtClean="0"/>
            </a:br>
            <a:r>
              <a:rPr lang="vi-VN" dirty="0" smtClean="0"/>
              <a:t/>
            </a:r>
            <a:br>
              <a:rPr lang="vi-VN" dirty="0" smtClean="0"/>
            </a:br>
            <a:r>
              <a:rPr lang="vi-VN" dirty="0" smtClean="0"/>
              <a:t/>
            </a:r>
            <a:br>
              <a:rPr lang="vi-VN" dirty="0" smtClean="0"/>
            </a:br>
            <a:endParaRPr lang="vi-VN" dirty="0" smtClean="0"/>
          </a:p>
          <a:p>
            <a:pPr>
              <a:buNone/>
            </a:pPr>
            <a:endParaRPr lang="en-N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Nhóm</a:t>
            </a:r>
            <a:r>
              <a:rPr lang="en-NZ" dirty="0" smtClean="0"/>
              <a:t> 1: </a:t>
            </a:r>
            <a:r>
              <a:rPr lang="en-NZ" dirty="0" err="1" smtClean="0"/>
              <a:t>môi</a:t>
            </a:r>
            <a:r>
              <a:rPr lang="en-NZ" dirty="0" smtClean="0"/>
              <a:t> </a:t>
            </a:r>
            <a:r>
              <a:rPr lang="en-NZ" dirty="0" err="1" smtClean="0"/>
              <a:t>trường</a:t>
            </a:r>
            <a:r>
              <a:rPr lang="en-NZ" dirty="0" smtClean="0"/>
              <a:t> </a:t>
            </a:r>
            <a:r>
              <a:rPr lang="en-NZ" dirty="0" err="1" smtClean="0"/>
              <a:t>xã</a:t>
            </a:r>
            <a:r>
              <a:rPr lang="en-NZ" dirty="0" smtClean="0"/>
              <a:t> </a:t>
            </a:r>
            <a:r>
              <a:rPr lang="en-NZ" dirty="0" err="1" smtClean="0"/>
              <a:t>hội</a:t>
            </a:r>
            <a:endParaRPr lang="en-NZ" dirty="0"/>
          </a:p>
        </p:txBody>
      </p:sp>
      <p:sp>
        <p:nvSpPr>
          <p:cNvPr id="3" name="Content Placeholder 2"/>
          <p:cNvSpPr>
            <a:spLocks noGrp="1"/>
          </p:cNvSpPr>
          <p:nvPr>
            <p:ph idx="1"/>
          </p:nvPr>
        </p:nvSpPr>
        <p:spPr/>
        <p:txBody>
          <a:bodyPr>
            <a:normAutofit/>
          </a:bodyPr>
          <a:lstStyle/>
          <a:p>
            <a:pPr>
              <a:buNone/>
            </a:pPr>
            <a:r>
              <a:rPr lang="en-NZ" dirty="0" smtClean="0"/>
              <a:t>	- </a:t>
            </a:r>
            <a:r>
              <a:rPr lang="vi-VN" dirty="0" smtClean="0"/>
              <a:t>Tình hình cung cấp sức lao động</a:t>
            </a:r>
            <a:r>
              <a:rPr lang="en-NZ" dirty="0" smtClean="0"/>
              <a:t> </a:t>
            </a:r>
            <a:r>
              <a:rPr lang="en-NZ" dirty="0" err="1" smtClean="0"/>
              <a:t>và</a:t>
            </a:r>
            <a:r>
              <a:rPr lang="en-NZ" dirty="0" smtClean="0"/>
              <a:t> </a:t>
            </a:r>
            <a:r>
              <a:rPr lang="en-NZ" dirty="0" err="1" smtClean="0"/>
              <a:t>lương</a:t>
            </a:r>
            <a:r>
              <a:rPr lang="en-NZ" dirty="0" smtClean="0"/>
              <a:t> </a:t>
            </a:r>
            <a:r>
              <a:rPr lang="en-NZ" dirty="0" err="1" smtClean="0"/>
              <a:t>bổng</a:t>
            </a:r>
            <a:r>
              <a:rPr lang="vi-VN" dirty="0" smtClean="0"/>
              <a:t> trên thị trường</a:t>
            </a:r>
            <a:r>
              <a:rPr lang="en-NZ" dirty="0" smtClean="0"/>
              <a:t>: </a:t>
            </a:r>
            <a:r>
              <a:rPr lang="vi-VN" dirty="0" smtClean="0"/>
              <a:t/>
            </a:r>
            <a:br>
              <a:rPr lang="vi-VN" dirty="0" smtClean="0"/>
            </a:br>
            <a:r>
              <a:rPr lang="vi-VN" dirty="0" smtClean="0"/>
              <a:t>- Mức sống trung bình của dân cư</a:t>
            </a:r>
            <a:br>
              <a:rPr lang="vi-VN" dirty="0" smtClean="0"/>
            </a:br>
            <a:r>
              <a:rPr lang="vi-VN" dirty="0" smtClean="0"/>
              <a:t>- Tình hình giá cả sinh hoạt</a:t>
            </a:r>
            <a:br>
              <a:rPr lang="vi-VN" dirty="0" smtClean="0"/>
            </a:br>
            <a:r>
              <a:rPr lang="vi-VN" dirty="0" smtClean="0"/>
              <a:t>- Sức mua của công chúng</a:t>
            </a:r>
            <a:br>
              <a:rPr lang="vi-VN" dirty="0" smtClean="0"/>
            </a:br>
            <a:r>
              <a:rPr lang="vi-VN" dirty="0" smtClean="0"/>
              <a:t>- Công đoàn , xã hội</a:t>
            </a:r>
            <a:br>
              <a:rPr lang="vi-VN" dirty="0" smtClean="0"/>
            </a:br>
            <a:r>
              <a:rPr lang="vi-VN" dirty="0" smtClean="0"/>
              <a:t>- Nền kinh tế</a:t>
            </a:r>
            <a:br>
              <a:rPr lang="vi-VN" dirty="0" smtClean="0"/>
            </a:br>
            <a:r>
              <a:rPr lang="vi-VN" dirty="0" smtClean="0"/>
              <a:t>- Luật pháp</a:t>
            </a:r>
            <a:br>
              <a:rPr lang="vi-VN" dirty="0" smtClean="0"/>
            </a:br>
            <a:endParaRPr lang="en-N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sz="6600" b="1" dirty="0" smtClean="0"/>
              <a:t>I.  </a:t>
            </a:r>
            <a:r>
              <a:rPr lang="en-NZ" sz="5300" b="1" dirty="0" smtClean="0"/>
              <a:t>LƯƠNG BỔNG </a:t>
            </a:r>
            <a:br>
              <a:rPr lang="en-NZ" sz="5300" b="1" dirty="0" smtClean="0"/>
            </a:br>
            <a:r>
              <a:rPr lang="en-NZ" sz="5300" b="1" dirty="0" smtClean="0"/>
              <a:t>VÀ ĐÃI NGỘ TÀI CHÍNH</a:t>
            </a:r>
            <a:endParaRPr lang="en-NZ" sz="6600" b="1" dirty="0"/>
          </a:p>
        </p:txBody>
      </p:sp>
      <p:sp>
        <p:nvSpPr>
          <p:cNvPr id="3" name="Content Placeholder 2"/>
          <p:cNvSpPr>
            <a:spLocks noGrp="1"/>
          </p:cNvSpPr>
          <p:nvPr>
            <p:ph idx="1"/>
          </p:nvPr>
        </p:nvSpPr>
        <p:spPr>
          <a:xfrm>
            <a:off x="457200" y="2276872"/>
            <a:ext cx="8229600" cy="3849291"/>
          </a:xfrm>
        </p:spPr>
        <p:txBody>
          <a:bodyPr/>
          <a:lstStyle/>
          <a:p>
            <a:r>
              <a:rPr lang="en-NZ" dirty="0" err="1" smtClean="0"/>
              <a:t>Khái</a:t>
            </a:r>
            <a:r>
              <a:rPr lang="en-NZ" dirty="0" smtClean="0"/>
              <a:t> </a:t>
            </a:r>
            <a:r>
              <a:rPr lang="en-NZ" dirty="0" err="1" smtClean="0"/>
              <a:t>niệm</a:t>
            </a:r>
            <a:endParaRPr lang="en-NZ" dirty="0" smtClean="0"/>
          </a:p>
          <a:p>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ảnh</a:t>
            </a:r>
            <a:r>
              <a:rPr lang="en-NZ" dirty="0" smtClean="0"/>
              <a:t> </a:t>
            </a:r>
            <a:r>
              <a:rPr lang="en-NZ" dirty="0" err="1" smtClean="0"/>
              <a:t>hưởng</a:t>
            </a:r>
            <a:endParaRPr lang="en-NZ" dirty="0" smtClean="0"/>
          </a:p>
          <a:p>
            <a:r>
              <a:rPr lang="en-NZ" dirty="0" err="1" smtClean="0"/>
              <a:t>Xác</a:t>
            </a:r>
            <a:r>
              <a:rPr lang="en-NZ" dirty="0" smtClean="0"/>
              <a:t> </a:t>
            </a:r>
            <a:r>
              <a:rPr lang="en-NZ" dirty="0" err="1" smtClean="0"/>
              <a:t>định</a:t>
            </a:r>
            <a:r>
              <a:rPr lang="en-NZ" dirty="0" smtClean="0"/>
              <a:t> </a:t>
            </a:r>
            <a:r>
              <a:rPr lang="en-NZ" dirty="0" err="1" smtClean="0"/>
              <a:t>mức</a:t>
            </a:r>
            <a:r>
              <a:rPr lang="en-NZ" dirty="0" smtClean="0"/>
              <a:t> </a:t>
            </a:r>
            <a:r>
              <a:rPr lang="en-NZ" dirty="0" err="1" smtClean="0"/>
              <a:t>lương</a:t>
            </a:r>
            <a:endParaRPr lang="en-NZ" dirty="0" smtClean="0"/>
          </a:p>
          <a:p>
            <a:endParaRPr lang="en-N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Nhóm</a:t>
            </a:r>
            <a:r>
              <a:rPr lang="en-NZ" dirty="0" smtClean="0"/>
              <a:t> 2: </a:t>
            </a:r>
            <a:r>
              <a:rPr lang="en-NZ" dirty="0" err="1" smtClean="0"/>
              <a:t>Môi</a:t>
            </a:r>
            <a:r>
              <a:rPr lang="en-NZ" dirty="0" smtClean="0"/>
              <a:t> </a:t>
            </a:r>
            <a:r>
              <a:rPr lang="en-NZ" dirty="0" err="1" smtClean="0"/>
              <a:t>trường</a:t>
            </a:r>
            <a:r>
              <a:rPr lang="en-NZ" dirty="0" smtClean="0"/>
              <a:t> </a:t>
            </a:r>
            <a:r>
              <a:rPr lang="en-NZ" dirty="0" err="1" smtClean="0"/>
              <a:t>tổ</a:t>
            </a:r>
            <a:r>
              <a:rPr lang="en-NZ" dirty="0" smtClean="0"/>
              <a:t> </a:t>
            </a:r>
            <a:r>
              <a:rPr lang="en-NZ" dirty="0" err="1" smtClean="0"/>
              <a:t>chức</a:t>
            </a:r>
            <a:r>
              <a:rPr lang="en-NZ" dirty="0" smtClean="0"/>
              <a:t> </a:t>
            </a:r>
            <a:endParaRPr lang="en-NZ" dirty="0"/>
          </a:p>
        </p:txBody>
      </p:sp>
      <p:sp>
        <p:nvSpPr>
          <p:cNvPr id="3" name="Content Placeholder 2"/>
          <p:cNvSpPr>
            <a:spLocks noGrp="1"/>
          </p:cNvSpPr>
          <p:nvPr>
            <p:ph idx="1"/>
          </p:nvPr>
        </p:nvSpPr>
        <p:spPr/>
        <p:txBody>
          <a:bodyPr>
            <a:normAutofit fontScale="77500" lnSpcReduction="20000"/>
          </a:bodyPr>
          <a:lstStyle/>
          <a:p>
            <a:pPr>
              <a:buNone/>
            </a:pPr>
            <a:r>
              <a:rPr lang="en-NZ" dirty="0" smtClean="0"/>
              <a:t>	- </a:t>
            </a:r>
            <a:r>
              <a:rPr lang="vi-VN" dirty="0" smtClean="0"/>
              <a:t>Chính sách tiền lương của </a:t>
            </a:r>
            <a:r>
              <a:rPr lang="en-NZ" dirty="0" err="1" smtClean="0"/>
              <a:t>tổ</a:t>
            </a:r>
            <a:r>
              <a:rPr lang="en-NZ" dirty="0" smtClean="0"/>
              <a:t> </a:t>
            </a:r>
            <a:r>
              <a:rPr lang="en-NZ" dirty="0" err="1" smtClean="0"/>
              <a:t>chức</a:t>
            </a:r>
            <a:r>
              <a:rPr lang="en-NZ" dirty="0" smtClean="0"/>
              <a:t>: </a:t>
            </a:r>
            <a:r>
              <a:rPr lang="en-NZ" dirty="0" err="1" smtClean="0"/>
              <a:t>Lương</a:t>
            </a:r>
            <a:r>
              <a:rPr lang="en-NZ" dirty="0" smtClean="0"/>
              <a:t> </a:t>
            </a:r>
            <a:r>
              <a:rPr lang="en-NZ" dirty="0" err="1" smtClean="0"/>
              <a:t>là</a:t>
            </a:r>
            <a:r>
              <a:rPr lang="en-NZ" dirty="0" smtClean="0"/>
              <a:t> </a:t>
            </a:r>
            <a:r>
              <a:rPr lang="en-NZ" dirty="0" err="1" smtClean="0"/>
              <a:t>công</a:t>
            </a:r>
            <a:r>
              <a:rPr lang="en-NZ" dirty="0" smtClean="0"/>
              <a:t> </a:t>
            </a:r>
            <a:r>
              <a:rPr lang="en-NZ" dirty="0" err="1" smtClean="0"/>
              <a:t>cụ</a:t>
            </a:r>
            <a:r>
              <a:rPr lang="en-NZ" dirty="0" smtClean="0"/>
              <a:t> </a:t>
            </a:r>
            <a:r>
              <a:rPr lang="en-NZ" dirty="0" err="1" smtClean="0"/>
              <a:t>để</a:t>
            </a:r>
            <a:r>
              <a:rPr lang="en-NZ" dirty="0" smtClean="0"/>
              <a:t> </a:t>
            </a:r>
            <a:r>
              <a:rPr lang="en-NZ" dirty="0" err="1" smtClean="0"/>
              <a:t>kích</a:t>
            </a:r>
            <a:r>
              <a:rPr lang="en-NZ" dirty="0" smtClean="0"/>
              <a:t> </a:t>
            </a:r>
            <a:r>
              <a:rPr lang="en-NZ" dirty="0" err="1" smtClean="0"/>
              <a:t>thích</a:t>
            </a:r>
            <a:r>
              <a:rPr lang="en-NZ" dirty="0" smtClean="0"/>
              <a:t>, hay </a:t>
            </a:r>
            <a:r>
              <a:rPr lang="en-NZ" dirty="0" err="1" smtClean="0"/>
              <a:t>chỉ</a:t>
            </a:r>
            <a:r>
              <a:rPr lang="en-NZ" dirty="0" smtClean="0"/>
              <a:t> </a:t>
            </a:r>
            <a:r>
              <a:rPr lang="en-NZ" dirty="0" err="1" smtClean="0"/>
              <a:t>là</a:t>
            </a:r>
            <a:r>
              <a:rPr lang="en-NZ" dirty="0" smtClean="0"/>
              <a:t> chi </a:t>
            </a:r>
            <a:r>
              <a:rPr lang="en-NZ" dirty="0" err="1" smtClean="0"/>
              <a:t>phí</a:t>
            </a:r>
            <a:r>
              <a:rPr lang="en-NZ" dirty="0" smtClean="0"/>
              <a:t> </a:t>
            </a:r>
            <a:r>
              <a:rPr lang="en-NZ" dirty="0" err="1" smtClean="0"/>
              <a:t>tất</a:t>
            </a:r>
            <a:r>
              <a:rPr lang="en-NZ" dirty="0" smtClean="0"/>
              <a:t> </a:t>
            </a:r>
            <a:r>
              <a:rPr lang="en-NZ" dirty="0" err="1" smtClean="0"/>
              <a:t>yếu</a:t>
            </a:r>
            <a:r>
              <a:rPr lang="en-NZ" dirty="0" smtClean="0"/>
              <a:t>? Hay </a:t>
            </a:r>
            <a:r>
              <a:rPr lang="en-NZ" dirty="0" err="1" smtClean="0"/>
              <a:t>là</a:t>
            </a:r>
            <a:r>
              <a:rPr lang="en-NZ" dirty="0" smtClean="0"/>
              <a:t> </a:t>
            </a:r>
            <a:r>
              <a:rPr lang="en-NZ" dirty="0" err="1" smtClean="0"/>
              <a:t>tài</a:t>
            </a:r>
            <a:r>
              <a:rPr lang="en-NZ" dirty="0" smtClean="0"/>
              <a:t> </a:t>
            </a:r>
            <a:r>
              <a:rPr lang="en-NZ" dirty="0" err="1" smtClean="0"/>
              <a:t>sản</a:t>
            </a:r>
            <a:r>
              <a:rPr lang="en-NZ" dirty="0" smtClean="0"/>
              <a:t>?</a:t>
            </a:r>
          </a:p>
          <a:p>
            <a:pPr>
              <a:buNone/>
            </a:pPr>
            <a:r>
              <a:rPr lang="en-NZ" dirty="0"/>
              <a:t>	</a:t>
            </a:r>
            <a:r>
              <a:rPr lang="vi-VN" dirty="0" smtClean="0"/>
              <a:t>-</a:t>
            </a:r>
            <a:r>
              <a:rPr lang="en-NZ" dirty="0" smtClean="0"/>
              <a:t> </a:t>
            </a:r>
            <a:r>
              <a:rPr lang="en-NZ" dirty="0" err="1" smtClean="0"/>
              <a:t>Văn</a:t>
            </a:r>
            <a:r>
              <a:rPr lang="en-NZ" dirty="0" smtClean="0"/>
              <a:t> </a:t>
            </a:r>
            <a:r>
              <a:rPr lang="en-NZ" dirty="0" err="1" smtClean="0"/>
              <a:t>hóa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đến</a:t>
            </a:r>
            <a:r>
              <a:rPr lang="en-NZ" dirty="0" smtClean="0"/>
              <a:t> </a:t>
            </a:r>
            <a:r>
              <a:rPr lang="en-NZ" dirty="0" err="1" smtClean="0"/>
              <a:t>thái</a:t>
            </a:r>
            <a:r>
              <a:rPr lang="en-NZ" dirty="0" smtClean="0"/>
              <a:t> </a:t>
            </a:r>
            <a:r>
              <a:rPr lang="en-NZ" dirty="0" err="1" smtClean="0"/>
              <a:t>độ</a:t>
            </a:r>
            <a:r>
              <a:rPr lang="en-NZ" dirty="0" smtClean="0"/>
              <a:t> </a:t>
            </a:r>
            <a:r>
              <a:rPr lang="en-NZ" dirty="0" err="1" smtClean="0"/>
              <a:t>người</a:t>
            </a:r>
            <a:r>
              <a:rPr lang="en-NZ" dirty="0" smtClean="0"/>
              <a:t> LĐ, </a:t>
            </a:r>
            <a:r>
              <a:rPr lang="en-NZ" dirty="0" err="1" smtClean="0"/>
              <a:t>phong</a:t>
            </a:r>
            <a:r>
              <a:rPr lang="en-NZ" dirty="0" smtClean="0"/>
              <a:t> </a:t>
            </a:r>
            <a:r>
              <a:rPr lang="en-NZ" dirty="0" err="1" smtClean="0"/>
              <a:t>cách</a:t>
            </a:r>
            <a:r>
              <a:rPr lang="en-NZ" dirty="0" smtClean="0"/>
              <a:t> </a:t>
            </a:r>
            <a:r>
              <a:rPr lang="en-NZ" dirty="0" err="1" smtClean="0"/>
              <a:t>lãnh</a:t>
            </a:r>
            <a:r>
              <a:rPr lang="en-NZ" dirty="0" smtClean="0"/>
              <a:t> </a:t>
            </a:r>
            <a:r>
              <a:rPr lang="en-NZ" dirty="0" err="1" smtClean="0"/>
              <a:t>đạo</a:t>
            </a:r>
            <a:r>
              <a:rPr lang="en-NZ" dirty="0" smtClean="0"/>
              <a:t> </a:t>
            </a:r>
            <a:r>
              <a:rPr lang="en-NZ" dirty="0" err="1" smtClean="0"/>
              <a:t>trong</a:t>
            </a:r>
            <a:r>
              <a:rPr lang="en-NZ" dirty="0" smtClean="0"/>
              <a:t> </a:t>
            </a:r>
            <a:r>
              <a:rPr lang="en-NZ" dirty="0" err="1" smtClean="0"/>
              <a:t>sắp</a:t>
            </a:r>
            <a:r>
              <a:rPr lang="en-NZ" dirty="0" smtClean="0"/>
              <a:t> </a:t>
            </a:r>
            <a:r>
              <a:rPr lang="en-NZ" dirty="0" err="1" smtClean="0"/>
              <a:t>xếp</a:t>
            </a:r>
            <a:r>
              <a:rPr lang="en-NZ" dirty="0" smtClean="0"/>
              <a:t> </a:t>
            </a:r>
            <a:r>
              <a:rPr lang="en-NZ" dirty="0" err="1" smtClean="0"/>
              <a:t>lương</a:t>
            </a:r>
            <a:r>
              <a:rPr lang="en-NZ" dirty="0" smtClean="0"/>
              <a:t> </a:t>
            </a:r>
            <a:r>
              <a:rPr lang="en-NZ" dirty="0" err="1" smtClean="0"/>
              <a:t>bổng</a:t>
            </a:r>
            <a:r>
              <a:rPr lang="en-NZ" dirty="0" smtClean="0"/>
              <a:t> (VD: </a:t>
            </a:r>
            <a:r>
              <a:rPr lang="en-NZ" dirty="0" err="1" smtClean="0"/>
              <a:t>muốn</a:t>
            </a:r>
            <a:r>
              <a:rPr lang="en-NZ" dirty="0" smtClean="0"/>
              <a:t> </a:t>
            </a:r>
            <a:r>
              <a:rPr lang="en-NZ" dirty="0" err="1" smtClean="0"/>
              <a:t>là</a:t>
            </a:r>
            <a:r>
              <a:rPr lang="en-NZ" dirty="0" smtClean="0"/>
              <a:t> </a:t>
            </a:r>
            <a:r>
              <a:rPr lang="en-NZ" dirty="0" err="1" smtClean="0"/>
              <a:t>người</a:t>
            </a:r>
            <a:r>
              <a:rPr lang="en-NZ" dirty="0" smtClean="0"/>
              <a:t> </a:t>
            </a:r>
            <a:r>
              <a:rPr lang="en-NZ" dirty="0" err="1" smtClean="0"/>
              <a:t>dẫn</a:t>
            </a:r>
            <a:r>
              <a:rPr lang="en-NZ" dirty="0" smtClean="0"/>
              <a:t> </a:t>
            </a:r>
            <a:r>
              <a:rPr lang="en-NZ" dirty="0" err="1" smtClean="0"/>
              <a:t>đầu</a:t>
            </a:r>
            <a:r>
              <a:rPr lang="en-NZ" dirty="0" smtClean="0"/>
              <a:t> </a:t>
            </a:r>
            <a:r>
              <a:rPr lang="en-NZ" dirty="0" err="1" smtClean="0"/>
              <a:t>trong</a:t>
            </a:r>
            <a:r>
              <a:rPr lang="en-NZ" dirty="0" smtClean="0"/>
              <a:t> </a:t>
            </a:r>
            <a:r>
              <a:rPr lang="en-NZ" dirty="0" err="1" smtClean="0"/>
              <a:t>trả</a:t>
            </a:r>
            <a:r>
              <a:rPr lang="en-NZ" dirty="0" smtClean="0"/>
              <a:t> </a:t>
            </a:r>
            <a:r>
              <a:rPr lang="en-NZ" dirty="0" err="1" smtClean="0"/>
              <a:t>lương</a:t>
            </a:r>
            <a:r>
              <a:rPr lang="en-NZ" dirty="0" smtClean="0"/>
              <a:t>? </a:t>
            </a:r>
            <a:r>
              <a:rPr lang="en-NZ" dirty="0" err="1" smtClean="0"/>
              <a:t>Áp</a:t>
            </a:r>
            <a:r>
              <a:rPr lang="en-NZ" dirty="0" smtClean="0"/>
              <a:t> </a:t>
            </a:r>
            <a:r>
              <a:rPr lang="en-NZ" dirty="0" err="1" smtClean="0"/>
              <a:t>dụng</a:t>
            </a:r>
            <a:r>
              <a:rPr lang="en-NZ" dirty="0" smtClean="0"/>
              <a:t> </a:t>
            </a:r>
            <a:r>
              <a:rPr lang="en-NZ" dirty="0" err="1" smtClean="0"/>
              <a:t>mức</a:t>
            </a:r>
            <a:r>
              <a:rPr lang="en-NZ" dirty="0" smtClean="0"/>
              <a:t> </a:t>
            </a:r>
            <a:r>
              <a:rPr lang="en-NZ" dirty="0" err="1" smtClean="0"/>
              <a:t>lương</a:t>
            </a:r>
            <a:r>
              <a:rPr lang="en-NZ" dirty="0" smtClean="0"/>
              <a:t> </a:t>
            </a:r>
            <a:r>
              <a:rPr lang="en-NZ" dirty="0" err="1" smtClean="0"/>
              <a:t>thịnh</a:t>
            </a:r>
            <a:r>
              <a:rPr lang="en-NZ" dirty="0" smtClean="0"/>
              <a:t> </a:t>
            </a:r>
            <a:r>
              <a:rPr lang="en-NZ" dirty="0" err="1" smtClean="0"/>
              <a:t>hành</a:t>
            </a:r>
            <a:r>
              <a:rPr lang="en-NZ" dirty="0" smtClean="0"/>
              <a:t>? </a:t>
            </a:r>
            <a:r>
              <a:rPr lang="en-NZ" dirty="0" err="1" smtClean="0"/>
              <a:t>Mức</a:t>
            </a:r>
            <a:r>
              <a:rPr lang="en-NZ" dirty="0" smtClean="0"/>
              <a:t> </a:t>
            </a:r>
            <a:r>
              <a:rPr lang="en-NZ" dirty="0" err="1" smtClean="0"/>
              <a:t>thấp</a:t>
            </a:r>
            <a:r>
              <a:rPr lang="en-NZ" dirty="0" smtClean="0"/>
              <a:t> </a:t>
            </a:r>
            <a:r>
              <a:rPr lang="en-NZ" dirty="0" err="1" smtClean="0"/>
              <a:t>hơn</a:t>
            </a:r>
            <a:r>
              <a:rPr lang="en-NZ" dirty="0" smtClean="0"/>
              <a:t> </a:t>
            </a:r>
            <a:r>
              <a:rPr lang="en-NZ" dirty="0" err="1" smtClean="0"/>
              <a:t>trung</a:t>
            </a:r>
            <a:r>
              <a:rPr lang="en-NZ" dirty="0" smtClean="0"/>
              <a:t> </a:t>
            </a:r>
            <a:r>
              <a:rPr lang="en-NZ" dirty="0" err="1" smtClean="0"/>
              <a:t>bình</a:t>
            </a:r>
            <a:r>
              <a:rPr lang="en-NZ" dirty="0" smtClean="0"/>
              <a:t>?)</a:t>
            </a:r>
          </a:p>
          <a:p>
            <a:pPr>
              <a:buNone/>
            </a:pPr>
            <a:r>
              <a:rPr lang="en-NZ" dirty="0"/>
              <a:t>	</a:t>
            </a:r>
            <a:r>
              <a:rPr lang="en-NZ" dirty="0" smtClean="0"/>
              <a:t>- </a:t>
            </a:r>
            <a:r>
              <a:rPr lang="en-NZ" dirty="0" err="1" smtClean="0"/>
              <a:t>Cơ</a:t>
            </a:r>
            <a:r>
              <a:rPr lang="en-NZ" dirty="0" smtClean="0"/>
              <a:t> </a:t>
            </a:r>
            <a:r>
              <a:rPr lang="en-NZ" dirty="0" err="1" smtClean="0"/>
              <a:t>cấu</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thứ</a:t>
            </a:r>
            <a:r>
              <a:rPr lang="en-NZ" dirty="0" smtClean="0"/>
              <a:t> </a:t>
            </a:r>
            <a:r>
              <a:rPr lang="en-NZ" dirty="0" err="1" smtClean="0"/>
              <a:t>bậc</a:t>
            </a:r>
            <a:r>
              <a:rPr lang="en-NZ" dirty="0" smtClean="0"/>
              <a:t>, </a:t>
            </a:r>
            <a:r>
              <a:rPr lang="en-NZ" dirty="0" err="1" smtClean="0"/>
              <a:t>giai</a:t>
            </a:r>
            <a:r>
              <a:rPr lang="en-NZ" dirty="0" smtClean="0"/>
              <a:t> </a:t>
            </a:r>
            <a:r>
              <a:rPr lang="en-NZ" dirty="0" err="1" smtClean="0"/>
              <a:t>tầng</a:t>
            </a:r>
            <a:r>
              <a:rPr lang="en-NZ" dirty="0" smtClean="0"/>
              <a:t> </a:t>
            </a:r>
            <a:r>
              <a:rPr lang="en-NZ" dirty="0" err="1" smtClean="0"/>
              <a:t>nhiều</a:t>
            </a:r>
            <a:r>
              <a:rPr lang="en-NZ" dirty="0" smtClean="0"/>
              <a:t>/</a:t>
            </a:r>
            <a:r>
              <a:rPr lang="en-NZ" dirty="0" err="1" smtClean="0"/>
              <a:t>ít</a:t>
            </a:r>
            <a:r>
              <a:rPr lang="en-NZ" dirty="0" smtClean="0"/>
              <a:t>? </a:t>
            </a:r>
            <a:r>
              <a:rPr lang="en-NZ" dirty="0" err="1" smtClean="0"/>
              <a:t>Quy</a:t>
            </a:r>
            <a:r>
              <a:rPr lang="en-NZ" dirty="0" smtClean="0"/>
              <a:t> </a:t>
            </a:r>
            <a:r>
              <a:rPr lang="en-NZ" dirty="0" err="1" smtClean="0"/>
              <a:t>mô</a:t>
            </a:r>
            <a:r>
              <a:rPr lang="en-NZ" dirty="0" smtClean="0"/>
              <a:t> </a:t>
            </a:r>
            <a:r>
              <a:rPr lang="en-NZ" dirty="0" err="1" smtClean="0"/>
              <a:t>lớn</a:t>
            </a:r>
            <a:r>
              <a:rPr lang="en-NZ" dirty="0" smtClean="0"/>
              <a:t>/</a:t>
            </a:r>
            <a:r>
              <a:rPr lang="en-NZ" dirty="0" err="1" smtClean="0"/>
              <a:t>nhỏ</a:t>
            </a:r>
            <a:r>
              <a:rPr lang="en-NZ" dirty="0" smtClean="0"/>
              <a:t>?</a:t>
            </a:r>
          </a:p>
          <a:p>
            <a:pPr>
              <a:buNone/>
            </a:pPr>
            <a:r>
              <a:rPr lang="en-NZ" dirty="0" smtClean="0"/>
              <a:t>	- </a:t>
            </a:r>
            <a:r>
              <a:rPr lang="vi-VN" dirty="0" smtClean="0"/>
              <a:t>Khả năng tài chính của </a:t>
            </a:r>
            <a:r>
              <a:rPr lang="en-NZ" dirty="0" err="1" smtClean="0"/>
              <a:t>tổ</a:t>
            </a:r>
            <a:r>
              <a:rPr lang="en-NZ" dirty="0" smtClean="0"/>
              <a:t> </a:t>
            </a:r>
            <a:r>
              <a:rPr lang="en-NZ" dirty="0" err="1" smtClean="0"/>
              <a:t>chức</a:t>
            </a:r>
            <a:r>
              <a:rPr lang="en-NZ" dirty="0" smtClean="0"/>
              <a:t>: </a:t>
            </a:r>
            <a:r>
              <a:rPr lang="en-NZ" dirty="0" err="1" smtClean="0"/>
              <a:t>thành</a:t>
            </a:r>
            <a:r>
              <a:rPr lang="en-NZ" dirty="0" smtClean="0"/>
              <a:t> </a:t>
            </a:r>
            <a:r>
              <a:rPr lang="en-NZ" dirty="0" err="1" smtClean="0"/>
              <a:t>công</a:t>
            </a:r>
            <a:r>
              <a:rPr lang="en-NZ" dirty="0" smtClean="0"/>
              <a:t>/</a:t>
            </a:r>
            <a:r>
              <a:rPr lang="en-NZ" dirty="0" err="1" smtClean="0"/>
              <a:t>thất</a:t>
            </a:r>
            <a:r>
              <a:rPr lang="en-NZ" dirty="0" smtClean="0"/>
              <a:t> </a:t>
            </a:r>
            <a:r>
              <a:rPr lang="en-NZ" dirty="0" err="1" smtClean="0"/>
              <a:t>bai</a:t>
            </a:r>
            <a:r>
              <a:rPr lang="en-NZ" dirty="0" smtClean="0"/>
              <a:t>? </a:t>
            </a:r>
            <a:r>
              <a:rPr lang="en-NZ" dirty="0" err="1" smtClean="0"/>
              <a:t>Phát</a:t>
            </a:r>
            <a:r>
              <a:rPr lang="en-NZ" dirty="0" smtClean="0"/>
              <a:t> </a:t>
            </a:r>
            <a:r>
              <a:rPr lang="en-NZ" dirty="0" err="1" smtClean="0"/>
              <a:t>đạt</a:t>
            </a:r>
            <a:r>
              <a:rPr lang="en-NZ" dirty="0" smtClean="0"/>
              <a:t>/</a:t>
            </a:r>
            <a:r>
              <a:rPr lang="en-NZ" dirty="0" err="1" smtClean="0"/>
              <a:t>thua</a:t>
            </a:r>
            <a:r>
              <a:rPr lang="en-NZ" dirty="0" smtClean="0"/>
              <a:t> </a:t>
            </a:r>
            <a:r>
              <a:rPr lang="en-NZ" dirty="0" err="1" smtClean="0"/>
              <a:t>lỗ</a:t>
            </a:r>
            <a:r>
              <a:rPr lang="en-NZ" dirty="0" smtClean="0"/>
              <a:t> ?</a:t>
            </a:r>
            <a:r>
              <a:rPr lang="vi-VN" dirty="0" smtClean="0"/>
              <a:t/>
            </a:r>
            <a:br>
              <a:rPr lang="vi-VN" dirty="0" smtClean="0"/>
            </a:br>
            <a:r>
              <a:rPr lang="vi-VN" dirty="0" smtClean="0"/>
              <a:t>- Năng suất lao động </a:t>
            </a:r>
            <a:br>
              <a:rPr lang="vi-VN" dirty="0" smtClean="0"/>
            </a:br>
            <a:endParaRPr lang="en-N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Nhóm</a:t>
            </a:r>
            <a:r>
              <a:rPr lang="en-NZ" dirty="0" smtClean="0"/>
              <a:t> 3: </a:t>
            </a:r>
            <a:r>
              <a:rPr lang="en-NZ" dirty="0" err="1" smtClean="0"/>
              <a:t>bản</a:t>
            </a:r>
            <a:r>
              <a:rPr lang="en-NZ" dirty="0" smtClean="0"/>
              <a:t> </a:t>
            </a:r>
            <a:r>
              <a:rPr lang="en-NZ" dirty="0" err="1" smtClean="0"/>
              <a:t>thân</a:t>
            </a:r>
            <a:r>
              <a:rPr lang="en-NZ" dirty="0" smtClean="0"/>
              <a:t> </a:t>
            </a:r>
            <a:r>
              <a:rPr lang="en-NZ" dirty="0" err="1" smtClean="0"/>
              <a:t>công</a:t>
            </a:r>
            <a:r>
              <a:rPr lang="en-NZ" dirty="0" smtClean="0"/>
              <a:t> </a:t>
            </a:r>
            <a:r>
              <a:rPr lang="en-NZ" dirty="0" err="1" smtClean="0"/>
              <a:t>việc</a:t>
            </a:r>
            <a:endParaRPr lang="en-NZ" dirty="0"/>
          </a:p>
        </p:txBody>
      </p:sp>
      <p:sp>
        <p:nvSpPr>
          <p:cNvPr id="3" name="Content Placeholder 2"/>
          <p:cNvSpPr>
            <a:spLocks noGrp="1"/>
          </p:cNvSpPr>
          <p:nvPr>
            <p:ph idx="1"/>
          </p:nvPr>
        </p:nvSpPr>
        <p:spPr/>
        <p:txBody>
          <a:bodyPr>
            <a:normAutofit lnSpcReduction="10000"/>
          </a:bodyPr>
          <a:lstStyle/>
          <a:p>
            <a:r>
              <a:rPr lang="vi-VN" dirty="0" smtClean="0"/>
              <a:t>Sự phức tạp của công việc: Các công việc phức tạp đòi hỏi trình độ và kỹ năng cao mới có khả năng giải quyết được sẽ buộc phải trả lương cao. Thông thường các công việc phức tạp gắn liền với những yêu cầu về đào tạo, kinh nghiệm và như vậy sẽ ảnh hưởng đến mức lương. Sự phức tạp của công việc phản ánh mức độ khó khăn và những yêu cầu cần thiết để thực hiện công việc. </a:t>
            </a:r>
            <a:endParaRPr lang="en-NZ"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Chú</a:t>
            </a:r>
            <a:r>
              <a:rPr lang="en-NZ" dirty="0" smtClean="0"/>
              <a:t> ý</a:t>
            </a:r>
            <a:endParaRPr lang="en-NZ" dirty="0"/>
          </a:p>
        </p:txBody>
      </p:sp>
      <p:sp>
        <p:nvSpPr>
          <p:cNvPr id="3" name="Content Placeholder 2"/>
          <p:cNvSpPr>
            <a:spLocks noGrp="1"/>
          </p:cNvSpPr>
          <p:nvPr>
            <p:ph idx="1"/>
          </p:nvPr>
        </p:nvSpPr>
        <p:spPr/>
        <p:txBody>
          <a:bodyPr>
            <a:normAutofit fontScale="92500" lnSpcReduction="10000"/>
          </a:bodyPr>
          <a:lstStyle/>
          <a:p>
            <a:r>
              <a:rPr lang="en-NZ" dirty="0" err="1" smtClean="0"/>
              <a:t>Cần</a:t>
            </a:r>
            <a:r>
              <a:rPr lang="en-NZ" dirty="0" smtClean="0"/>
              <a:t> </a:t>
            </a:r>
            <a:r>
              <a:rPr lang="en-NZ" dirty="0" err="1" smtClean="0"/>
              <a:t>dựa</a:t>
            </a:r>
            <a:r>
              <a:rPr lang="en-NZ" dirty="0" smtClean="0"/>
              <a:t> </a:t>
            </a:r>
            <a:r>
              <a:rPr lang="en-NZ" dirty="0" err="1" smtClean="0"/>
              <a:t>vào</a:t>
            </a:r>
            <a:r>
              <a:rPr lang="en-NZ" dirty="0" smtClean="0"/>
              <a:t> </a:t>
            </a:r>
            <a:r>
              <a:rPr lang="en-NZ" dirty="0" err="1" smtClean="0"/>
              <a:t>Phân</a:t>
            </a:r>
            <a:r>
              <a:rPr lang="en-NZ" dirty="0" smtClean="0"/>
              <a:t> </a:t>
            </a:r>
            <a:r>
              <a:rPr lang="en-NZ" dirty="0" err="1" smtClean="0"/>
              <a:t>tích</a:t>
            </a:r>
            <a:r>
              <a:rPr lang="en-NZ" dirty="0" smtClean="0"/>
              <a:t> </a:t>
            </a:r>
            <a:r>
              <a:rPr lang="en-NZ" dirty="0" err="1" smtClean="0"/>
              <a:t>và</a:t>
            </a:r>
            <a:r>
              <a:rPr lang="en-NZ" dirty="0" smtClean="0"/>
              <a:t> </a:t>
            </a:r>
            <a:r>
              <a:rPr lang="en-NZ" dirty="0" err="1" smtClean="0"/>
              <a:t>Mô</a:t>
            </a:r>
            <a:r>
              <a:rPr lang="en-NZ" dirty="0" smtClean="0"/>
              <a:t> </a:t>
            </a:r>
            <a:r>
              <a:rPr lang="en-NZ" dirty="0" err="1" smtClean="0"/>
              <a:t>tả</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và</a:t>
            </a:r>
            <a:r>
              <a:rPr lang="en-NZ" dirty="0" smtClean="0"/>
              <a:t> </a:t>
            </a:r>
            <a:r>
              <a:rPr lang="en-NZ" dirty="0" err="1" smtClean="0"/>
              <a:t>Đánh</a:t>
            </a:r>
            <a:r>
              <a:rPr lang="en-NZ" dirty="0" smtClean="0"/>
              <a:t> </a:t>
            </a:r>
            <a:r>
              <a:rPr lang="en-NZ" dirty="0" err="1" smtClean="0"/>
              <a:t>giá</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để</a:t>
            </a:r>
            <a:r>
              <a:rPr lang="en-NZ" dirty="0" smtClean="0"/>
              <a:t> </a:t>
            </a:r>
            <a:r>
              <a:rPr lang="en-NZ" dirty="0" err="1" smtClean="0"/>
              <a:t>xác</a:t>
            </a:r>
            <a:r>
              <a:rPr lang="en-NZ" dirty="0" smtClean="0"/>
              <a:t> </a:t>
            </a:r>
            <a:r>
              <a:rPr lang="en-NZ" dirty="0" err="1" smtClean="0"/>
              <a:t>định</a:t>
            </a:r>
            <a:r>
              <a:rPr lang="en-NZ" dirty="0" smtClean="0"/>
              <a:t> </a:t>
            </a:r>
            <a:r>
              <a:rPr lang="en-NZ" dirty="0" err="1" smtClean="0"/>
              <a:t>chính</a:t>
            </a:r>
            <a:r>
              <a:rPr lang="en-NZ" dirty="0" smtClean="0"/>
              <a:t> </a:t>
            </a:r>
            <a:r>
              <a:rPr lang="en-NZ" dirty="0" err="1" smtClean="0"/>
              <a:t>xác</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yêu</a:t>
            </a:r>
            <a:r>
              <a:rPr lang="en-NZ" dirty="0" smtClean="0"/>
              <a:t> </a:t>
            </a:r>
            <a:r>
              <a:rPr lang="en-NZ" dirty="0" err="1" smtClean="0"/>
              <a:t>cầu</a:t>
            </a:r>
            <a:r>
              <a:rPr lang="en-NZ" dirty="0" smtClean="0"/>
              <a:t>, </a:t>
            </a:r>
            <a:r>
              <a:rPr lang="en-NZ" dirty="0" err="1" smtClean="0"/>
              <a:t>đặc</a:t>
            </a:r>
            <a:r>
              <a:rPr lang="en-NZ" dirty="0" smtClean="0"/>
              <a:t> </a:t>
            </a:r>
            <a:r>
              <a:rPr lang="en-NZ" dirty="0" err="1" smtClean="0"/>
              <a:t>điểm</a:t>
            </a:r>
            <a:r>
              <a:rPr lang="en-NZ" dirty="0" smtClean="0"/>
              <a:t>, </a:t>
            </a:r>
            <a:r>
              <a:rPr lang="en-NZ" dirty="0" err="1" smtClean="0"/>
              <a:t>tính</a:t>
            </a:r>
            <a:r>
              <a:rPr lang="en-NZ" dirty="0" smtClean="0"/>
              <a:t> </a:t>
            </a:r>
            <a:r>
              <a:rPr lang="en-NZ" dirty="0" err="1" smtClean="0"/>
              <a:t>chất</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để</a:t>
            </a:r>
            <a:r>
              <a:rPr lang="en-NZ" dirty="0" smtClean="0"/>
              <a:t> </a:t>
            </a:r>
            <a:r>
              <a:rPr lang="en-NZ" dirty="0" err="1" smtClean="0"/>
              <a:t>đo</a:t>
            </a:r>
            <a:r>
              <a:rPr lang="en-NZ" dirty="0" smtClean="0"/>
              <a:t> </a:t>
            </a:r>
            <a:r>
              <a:rPr lang="en-NZ" dirty="0" err="1" smtClean="0"/>
              <a:t>lường</a:t>
            </a:r>
            <a:r>
              <a:rPr lang="en-NZ" dirty="0" smtClean="0"/>
              <a:t> </a:t>
            </a:r>
            <a:r>
              <a:rPr lang="en-NZ" dirty="0" err="1" smtClean="0"/>
              <a:t>giá</a:t>
            </a:r>
            <a:r>
              <a:rPr lang="en-NZ" dirty="0" smtClean="0"/>
              <a:t> </a:t>
            </a:r>
            <a:r>
              <a:rPr lang="en-NZ" dirty="0" err="1" smtClean="0"/>
              <a:t>trị</a:t>
            </a:r>
            <a:r>
              <a:rPr lang="en-NZ" dirty="0" smtClean="0"/>
              <a:t> </a:t>
            </a:r>
            <a:r>
              <a:rPr lang="en-NZ" dirty="0" err="1" smtClean="0"/>
              <a:t>và</a:t>
            </a:r>
            <a:r>
              <a:rPr lang="en-NZ" dirty="0" smtClean="0"/>
              <a:t> </a:t>
            </a:r>
            <a:r>
              <a:rPr lang="en-NZ" dirty="0" err="1" smtClean="0"/>
              <a:t>tầm</a:t>
            </a:r>
            <a:r>
              <a:rPr lang="en-NZ" dirty="0" smtClean="0"/>
              <a:t> </a:t>
            </a:r>
            <a:r>
              <a:rPr lang="en-NZ" dirty="0" err="1" smtClean="0"/>
              <a:t>quan</a:t>
            </a:r>
            <a:r>
              <a:rPr lang="en-NZ" dirty="0" smtClean="0"/>
              <a:t> </a:t>
            </a:r>
            <a:r>
              <a:rPr lang="en-NZ" dirty="0" err="1" smtClean="0"/>
              <a:t>trong</a:t>
            </a:r>
            <a:r>
              <a:rPr lang="en-NZ" dirty="0" smtClean="0"/>
              <a:t> </a:t>
            </a:r>
            <a:r>
              <a:rPr lang="en-NZ" dirty="0" err="1" smtClean="0"/>
              <a:t>của</a:t>
            </a:r>
            <a:r>
              <a:rPr lang="en-NZ" dirty="0" smtClean="0"/>
              <a:t> </a:t>
            </a:r>
            <a:r>
              <a:rPr lang="en-NZ" dirty="0" err="1" smtClean="0"/>
              <a:t>công</a:t>
            </a:r>
            <a:r>
              <a:rPr lang="en-NZ" dirty="0" smtClean="0"/>
              <a:t> </a:t>
            </a:r>
            <a:r>
              <a:rPr lang="en-NZ" dirty="0" err="1" smtClean="0"/>
              <a:t>việc</a:t>
            </a:r>
            <a:r>
              <a:rPr lang="en-NZ" dirty="0" smtClean="0"/>
              <a:t> v.v. </a:t>
            </a:r>
            <a:r>
              <a:rPr lang="en-NZ" dirty="0" err="1" smtClean="0"/>
              <a:t>Từ</a:t>
            </a:r>
            <a:r>
              <a:rPr lang="en-NZ" dirty="0" smtClean="0"/>
              <a:t> </a:t>
            </a:r>
            <a:r>
              <a:rPr lang="en-NZ" dirty="0" err="1" smtClean="0"/>
              <a:t>đó</a:t>
            </a:r>
            <a:r>
              <a:rPr lang="en-NZ" dirty="0" smtClean="0"/>
              <a:t> </a:t>
            </a:r>
            <a:r>
              <a:rPr lang="en-NZ" dirty="0" err="1" smtClean="0"/>
              <a:t>làm</a:t>
            </a:r>
            <a:r>
              <a:rPr lang="en-NZ" dirty="0" smtClean="0"/>
              <a:t> </a:t>
            </a:r>
            <a:r>
              <a:rPr lang="en-NZ" dirty="0" err="1" smtClean="0"/>
              <a:t>căn</a:t>
            </a:r>
            <a:r>
              <a:rPr lang="en-NZ" dirty="0" smtClean="0"/>
              <a:t> </a:t>
            </a:r>
            <a:r>
              <a:rPr lang="en-NZ" dirty="0" err="1" smtClean="0"/>
              <a:t>cứ</a:t>
            </a:r>
            <a:r>
              <a:rPr lang="en-NZ" dirty="0" smtClean="0"/>
              <a:t> </a:t>
            </a:r>
            <a:r>
              <a:rPr lang="en-NZ" dirty="0" err="1" smtClean="0"/>
              <a:t>xây</a:t>
            </a:r>
            <a:r>
              <a:rPr lang="en-NZ" dirty="0" smtClean="0"/>
              <a:t> </a:t>
            </a:r>
            <a:r>
              <a:rPr lang="en-NZ" dirty="0" err="1" smtClean="0"/>
              <a:t>dựng</a:t>
            </a:r>
            <a:r>
              <a:rPr lang="en-NZ" dirty="0" smtClean="0"/>
              <a:t> </a:t>
            </a:r>
            <a:r>
              <a:rPr lang="en-NZ" dirty="0" err="1" smtClean="0"/>
              <a:t>mức</a:t>
            </a:r>
            <a:r>
              <a:rPr lang="en-NZ" dirty="0" smtClean="0"/>
              <a:t> </a:t>
            </a:r>
            <a:r>
              <a:rPr lang="en-NZ" dirty="0" err="1" smtClean="0"/>
              <a:t>lương</a:t>
            </a:r>
            <a:endParaRPr lang="en-NZ" dirty="0" smtClean="0"/>
          </a:p>
          <a:p>
            <a:r>
              <a:rPr lang="en-NZ" dirty="0" err="1" smtClean="0"/>
              <a:t>Việc</a:t>
            </a:r>
            <a:r>
              <a:rPr lang="en-NZ" dirty="0" smtClean="0"/>
              <a:t> </a:t>
            </a:r>
            <a:r>
              <a:rPr lang="en-NZ" dirty="0" err="1" smtClean="0"/>
              <a:t>đánh</a:t>
            </a:r>
            <a:r>
              <a:rPr lang="en-NZ" dirty="0" smtClean="0"/>
              <a:t> </a:t>
            </a:r>
            <a:r>
              <a:rPr lang="en-NZ" dirty="0" err="1" smtClean="0"/>
              <a:t>giá</a:t>
            </a:r>
            <a:r>
              <a:rPr lang="en-NZ" dirty="0" smtClean="0"/>
              <a:t> </a:t>
            </a:r>
            <a:r>
              <a:rPr lang="en-NZ" dirty="0" err="1" smtClean="0"/>
              <a:t>này</a:t>
            </a:r>
            <a:r>
              <a:rPr lang="en-NZ" dirty="0" smtClean="0"/>
              <a:t> </a:t>
            </a:r>
            <a:r>
              <a:rPr lang="en-NZ" dirty="0" err="1" smtClean="0"/>
              <a:t>phải</a:t>
            </a:r>
            <a:r>
              <a:rPr lang="en-NZ" dirty="0" smtClean="0"/>
              <a:t> </a:t>
            </a:r>
            <a:r>
              <a:rPr lang="en-NZ" dirty="0" err="1" smtClean="0"/>
              <a:t>làm</a:t>
            </a:r>
            <a:r>
              <a:rPr lang="en-NZ" dirty="0" smtClean="0"/>
              <a:t> </a:t>
            </a:r>
            <a:r>
              <a:rPr lang="en-NZ" dirty="0" err="1" smtClean="0"/>
              <a:t>đúng</a:t>
            </a:r>
            <a:r>
              <a:rPr lang="en-NZ" dirty="0" smtClean="0"/>
              <a:t> </a:t>
            </a:r>
            <a:r>
              <a:rPr lang="en-NZ" dirty="0" err="1" smtClean="0"/>
              <a:t>phương</a:t>
            </a:r>
            <a:r>
              <a:rPr lang="en-NZ" dirty="0" smtClean="0"/>
              <a:t> </a:t>
            </a:r>
            <a:r>
              <a:rPr lang="en-NZ" dirty="0" err="1" smtClean="0"/>
              <a:t>pháp</a:t>
            </a:r>
            <a:r>
              <a:rPr lang="en-NZ" dirty="0"/>
              <a:t> </a:t>
            </a:r>
            <a:r>
              <a:rPr lang="en-NZ" dirty="0" err="1" smtClean="0"/>
              <a:t>phù</a:t>
            </a:r>
            <a:r>
              <a:rPr lang="en-NZ" dirty="0" smtClean="0"/>
              <a:t> </a:t>
            </a:r>
            <a:r>
              <a:rPr lang="en-NZ" dirty="0" err="1" smtClean="0"/>
              <a:t>hợp</a:t>
            </a:r>
            <a:endParaRPr lang="en-NZ" dirty="0" smtClean="0"/>
          </a:p>
          <a:p>
            <a:pPr>
              <a:buNone/>
            </a:pPr>
            <a:r>
              <a:rPr lang="en-NZ" dirty="0"/>
              <a:t>	</a:t>
            </a:r>
            <a:r>
              <a:rPr lang="en-NZ" dirty="0" smtClean="0"/>
              <a:t>- PP </a:t>
            </a:r>
            <a:r>
              <a:rPr lang="en-NZ" dirty="0" err="1" smtClean="0"/>
              <a:t>xếp</a:t>
            </a:r>
            <a:r>
              <a:rPr lang="en-NZ" dirty="0" smtClean="0"/>
              <a:t> </a:t>
            </a:r>
            <a:r>
              <a:rPr lang="en-NZ" dirty="0" err="1" smtClean="0"/>
              <a:t>hạng</a:t>
            </a:r>
            <a:r>
              <a:rPr lang="en-NZ" dirty="0" smtClean="0"/>
              <a:t>	- PP so </a:t>
            </a:r>
            <a:r>
              <a:rPr lang="en-NZ" dirty="0" err="1" smtClean="0"/>
              <a:t>sánh</a:t>
            </a:r>
            <a:r>
              <a:rPr lang="en-NZ" dirty="0" smtClean="0"/>
              <a:t> </a:t>
            </a:r>
            <a:r>
              <a:rPr lang="en-NZ" dirty="0" err="1" smtClean="0"/>
              <a:t>các</a:t>
            </a:r>
            <a:r>
              <a:rPr lang="en-NZ" dirty="0" smtClean="0"/>
              <a:t> </a:t>
            </a:r>
            <a:r>
              <a:rPr lang="en-NZ" dirty="0" err="1" smtClean="0"/>
              <a:t>yếu</a:t>
            </a:r>
            <a:r>
              <a:rPr lang="en-NZ" dirty="0" smtClean="0"/>
              <a:t> </a:t>
            </a:r>
            <a:r>
              <a:rPr lang="en-NZ" dirty="0" err="1" smtClean="0"/>
              <a:t>tố</a:t>
            </a:r>
            <a:endParaRPr lang="en-NZ" dirty="0" smtClean="0"/>
          </a:p>
          <a:p>
            <a:pPr>
              <a:buNone/>
            </a:pPr>
            <a:r>
              <a:rPr lang="en-NZ" dirty="0"/>
              <a:t>	</a:t>
            </a:r>
            <a:r>
              <a:rPr lang="en-NZ" dirty="0" smtClean="0"/>
              <a:t>- PP </a:t>
            </a:r>
            <a:r>
              <a:rPr lang="en-NZ" dirty="0" err="1" smtClean="0"/>
              <a:t>phân</a:t>
            </a:r>
            <a:r>
              <a:rPr lang="en-NZ" dirty="0" smtClean="0"/>
              <a:t> </a:t>
            </a:r>
            <a:r>
              <a:rPr lang="en-NZ" dirty="0" err="1" smtClean="0"/>
              <a:t>loại</a:t>
            </a:r>
            <a:r>
              <a:rPr lang="en-NZ" dirty="0" smtClean="0"/>
              <a:t>		- PP </a:t>
            </a:r>
            <a:r>
              <a:rPr lang="en-NZ" dirty="0" err="1" smtClean="0"/>
              <a:t>tính</a:t>
            </a:r>
            <a:r>
              <a:rPr lang="en-NZ" dirty="0" smtClean="0"/>
              <a:t> </a:t>
            </a:r>
            <a:r>
              <a:rPr lang="en-NZ" smtClean="0"/>
              <a:t>điểm</a:t>
            </a:r>
            <a:endParaRPr lang="en-NZ" dirty="0" smtClean="0"/>
          </a:p>
          <a:p>
            <a:pPr>
              <a:buNone/>
            </a:pPr>
            <a:endParaRPr lang="en-NZ" dirty="0" smtClean="0"/>
          </a:p>
          <a:p>
            <a:pPr>
              <a:buNone/>
            </a:pPr>
            <a:endParaRPr lang="en-N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NZ" dirty="0" err="1" smtClean="0"/>
              <a:t>Bản</a:t>
            </a:r>
            <a:r>
              <a:rPr lang="en-NZ" dirty="0" smtClean="0"/>
              <a:t> </a:t>
            </a:r>
            <a:r>
              <a:rPr lang="en-NZ" dirty="0" err="1" smtClean="0"/>
              <a:t>thân</a:t>
            </a:r>
            <a:r>
              <a:rPr lang="en-NZ" dirty="0" smtClean="0"/>
              <a:t> </a:t>
            </a:r>
            <a:r>
              <a:rPr lang="en-NZ" dirty="0" err="1" smtClean="0"/>
              <a:t>công</a:t>
            </a:r>
            <a:r>
              <a:rPr lang="en-NZ" dirty="0" smtClean="0"/>
              <a:t> </a:t>
            </a:r>
            <a:r>
              <a:rPr lang="en-NZ" dirty="0" err="1" smtClean="0"/>
              <a:t>việc</a:t>
            </a:r>
            <a:r>
              <a:rPr lang="en-NZ" dirty="0" smtClean="0"/>
              <a:t>...</a:t>
            </a:r>
            <a:endParaRPr lang="en-NZ" dirty="0"/>
          </a:p>
        </p:txBody>
      </p:sp>
      <p:sp>
        <p:nvSpPr>
          <p:cNvPr id="3" name="Content Placeholder 2"/>
          <p:cNvSpPr>
            <a:spLocks noGrp="1"/>
          </p:cNvSpPr>
          <p:nvPr>
            <p:ph idx="1"/>
          </p:nvPr>
        </p:nvSpPr>
        <p:spPr>
          <a:xfrm>
            <a:off x="457200" y="1340768"/>
            <a:ext cx="8229600" cy="5112568"/>
          </a:xfrm>
        </p:spPr>
        <p:txBody>
          <a:bodyPr>
            <a:normAutofit fontScale="70000" lnSpcReduction="20000"/>
          </a:bodyPr>
          <a:lstStyle/>
          <a:p>
            <a:pPr>
              <a:buNone/>
            </a:pPr>
            <a:r>
              <a:rPr lang="vi-VN" sz="3400" dirty="0" smtClean="0"/>
              <a:t>Sự phức tạp của công việc được phản ánh qua các khía cạnh sau đây :</a:t>
            </a:r>
            <a:br>
              <a:rPr lang="vi-VN" sz="3400" dirty="0" smtClean="0"/>
            </a:br>
            <a:r>
              <a:rPr lang="vi-VN" sz="3400" dirty="0" smtClean="0"/>
              <a:t>- Yêu cầu về trình độ học vấn và đào tạo</a:t>
            </a:r>
            <a:br>
              <a:rPr lang="vi-VN" sz="3400" dirty="0" smtClean="0"/>
            </a:br>
            <a:r>
              <a:rPr lang="vi-VN" sz="3400" dirty="0" smtClean="0"/>
              <a:t>- Yêu cầu các kỹ năng </a:t>
            </a:r>
            <a:br>
              <a:rPr lang="vi-VN" sz="3400" dirty="0" smtClean="0"/>
            </a:br>
            <a:r>
              <a:rPr lang="vi-VN" sz="3400" dirty="0" smtClean="0"/>
              <a:t>- Các phẩm chất </a:t>
            </a:r>
            <a:r>
              <a:rPr lang="en-NZ" sz="3400" dirty="0" err="1" smtClean="0"/>
              <a:t>cá</a:t>
            </a:r>
            <a:r>
              <a:rPr lang="en-NZ" sz="3400" dirty="0" smtClean="0"/>
              <a:t> </a:t>
            </a:r>
            <a:r>
              <a:rPr lang="en-NZ" sz="3400" dirty="0" err="1" smtClean="0"/>
              <a:t>nhân</a:t>
            </a:r>
            <a:r>
              <a:rPr lang="vi-VN" sz="3400" dirty="0" smtClean="0"/>
              <a:t/>
            </a:r>
            <a:br>
              <a:rPr lang="vi-VN" sz="3400" dirty="0" smtClean="0"/>
            </a:br>
            <a:r>
              <a:rPr lang="vi-VN" sz="3400" dirty="0" smtClean="0"/>
              <a:t>- Trách nhiệm đối với công việc.</a:t>
            </a:r>
            <a:br>
              <a:rPr lang="vi-VN" sz="3400" dirty="0" smtClean="0"/>
            </a:br>
            <a:r>
              <a:rPr lang="vi-VN" sz="3400" dirty="0" smtClean="0"/>
              <a:t>- Tầm quan trọng của công việc: Phản ánh giá trị của công việc. Các công việc có tầm quan trọng cao sẽ có ảnh hưởng mạnh mẽ đến hiệu quả hoạt động của tổ chức.</a:t>
            </a:r>
            <a:br>
              <a:rPr lang="vi-VN" sz="3400" dirty="0" smtClean="0"/>
            </a:br>
            <a:r>
              <a:rPr lang="vi-VN" sz="3400" dirty="0" smtClean="0"/>
              <a:t>- Điều kiện để thực hiện công việc. Các điều kiện khó khăn nguy hiểm đương nhiên sẽ được hưởng mức lương cao hơn so với điều kiện bình thường. Sự phân biệt đó để bù đắp những tốn hao sức lực và tinh thần cho người lao động cũng như động viên họ bền vững với công việc.</a:t>
            </a:r>
            <a:br>
              <a:rPr lang="vi-VN" sz="3400" dirty="0" smtClean="0"/>
            </a:br>
            <a:endParaRPr lang="en-NZ" sz="3400" dirty="0" smtClean="0"/>
          </a:p>
          <a:p>
            <a:endParaRPr lang="en-N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Nhóm</a:t>
            </a:r>
            <a:r>
              <a:rPr lang="en-NZ" dirty="0" smtClean="0"/>
              <a:t> 4: </a:t>
            </a:r>
            <a:r>
              <a:rPr lang="en-NZ" dirty="0" err="1" smtClean="0"/>
              <a:t>Bản</a:t>
            </a:r>
            <a:r>
              <a:rPr lang="en-NZ" dirty="0" smtClean="0"/>
              <a:t> </a:t>
            </a:r>
            <a:r>
              <a:rPr lang="en-NZ" dirty="0" err="1" smtClean="0"/>
              <a:t>thân</a:t>
            </a:r>
            <a:r>
              <a:rPr lang="en-NZ" dirty="0" smtClean="0"/>
              <a:t> </a:t>
            </a:r>
            <a:r>
              <a:rPr lang="en-NZ" dirty="0" err="1" smtClean="0"/>
              <a:t>người</a:t>
            </a:r>
            <a:r>
              <a:rPr lang="en-NZ" dirty="0" smtClean="0"/>
              <a:t> LĐ</a:t>
            </a:r>
            <a:endParaRPr lang="en-NZ" dirty="0"/>
          </a:p>
        </p:txBody>
      </p:sp>
      <p:sp>
        <p:nvSpPr>
          <p:cNvPr id="3" name="Content Placeholder 2"/>
          <p:cNvSpPr>
            <a:spLocks noGrp="1"/>
          </p:cNvSpPr>
          <p:nvPr>
            <p:ph idx="1"/>
          </p:nvPr>
        </p:nvSpPr>
        <p:spPr/>
        <p:txBody>
          <a:bodyPr>
            <a:normAutofit fontScale="77500" lnSpcReduction="20000"/>
          </a:bodyPr>
          <a:lstStyle/>
          <a:p>
            <a:pPr>
              <a:buNone/>
            </a:pPr>
            <a:r>
              <a:rPr lang="en-NZ" dirty="0" smtClean="0"/>
              <a:t>	- </a:t>
            </a:r>
            <a:r>
              <a:rPr lang="vi-VN" dirty="0" smtClean="0"/>
              <a:t>Trình độ lành nghề của người lao động</a:t>
            </a:r>
            <a:br>
              <a:rPr lang="vi-VN" dirty="0" smtClean="0"/>
            </a:br>
            <a:r>
              <a:rPr lang="vi-VN" dirty="0" smtClean="0"/>
              <a:t>- Kinh nghiệm của bản thân người lao động. </a:t>
            </a:r>
            <a:br>
              <a:rPr lang="vi-VN" dirty="0" smtClean="0"/>
            </a:br>
            <a:r>
              <a:rPr lang="vi-VN" dirty="0" smtClean="0"/>
              <a:t>Kinh nghiệm được coi như một trong những yếu tố quan trọng ảnh hưởng đến lương bổng của cá nhân. Hầu hết các cơ quan tổ chức trên thế giới đều dựa vào yếu tố này để tuyển chọn và trả lương.</a:t>
            </a:r>
            <a:br>
              <a:rPr lang="vi-VN" dirty="0" smtClean="0"/>
            </a:br>
            <a:r>
              <a:rPr lang="vi-VN" dirty="0" smtClean="0"/>
              <a:t>- Mức hoàn thành công việc</a:t>
            </a:r>
            <a:r>
              <a:rPr lang="en-NZ" dirty="0" smtClean="0"/>
              <a:t>: </a:t>
            </a:r>
            <a:r>
              <a:rPr lang="vi-VN" dirty="0" smtClean="0"/>
              <a:t> Cho dù năng lực là như nhau nhưng nếu mức độ hoàn thành công việc là khác nhau thì tiền lương phải khác nhau. Đó cũng là sự phản ánh tất yếu của tính công bằng trong chính sách tiền lương </a:t>
            </a:r>
            <a:br>
              <a:rPr lang="vi-VN" dirty="0" smtClean="0"/>
            </a:br>
            <a:r>
              <a:rPr lang="vi-VN" dirty="0" smtClean="0"/>
              <a:t>- </a:t>
            </a:r>
            <a:br>
              <a:rPr lang="vi-VN" dirty="0" smtClean="0"/>
            </a:br>
            <a:endParaRPr lang="en-N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fontScale="90000"/>
          </a:bodyPr>
          <a:lstStyle/>
          <a:p>
            <a:endParaRPr lang="en-NZ" dirty="0"/>
          </a:p>
        </p:txBody>
      </p:sp>
      <p:sp>
        <p:nvSpPr>
          <p:cNvPr id="3" name="Content Placeholder 2"/>
          <p:cNvSpPr>
            <a:spLocks noGrp="1"/>
          </p:cNvSpPr>
          <p:nvPr>
            <p:ph idx="1"/>
          </p:nvPr>
        </p:nvSpPr>
        <p:spPr>
          <a:xfrm>
            <a:off x="457200" y="908720"/>
            <a:ext cx="8229600" cy="5217443"/>
          </a:xfrm>
        </p:spPr>
        <p:txBody>
          <a:bodyPr>
            <a:normAutofit fontScale="70000" lnSpcReduction="20000"/>
          </a:bodyPr>
          <a:lstStyle/>
          <a:p>
            <a:r>
              <a:rPr lang="vi-VN" dirty="0" smtClean="0"/>
              <a:t>Thâm niên công tác. </a:t>
            </a:r>
            <a:br>
              <a:rPr lang="vi-VN" dirty="0" smtClean="0"/>
            </a:br>
            <a:r>
              <a:rPr lang="vi-VN" dirty="0" smtClean="0"/>
              <a:t>Ngày nay yếu tố thâm niên có thể không phải là một yếu tố quyết định cho việc tăng lương</a:t>
            </a:r>
            <a:r>
              <a:rPr lang="en-NZ" dirty="0" smtClean="0"/>
              <a:t> </a:t>
            </a:r>
            <a:r>
              <a:rPr lang="en-NZ" dirty="0" err="1" smtClean="0"/>
              <a:t>mà</a:t>
            </a:r>
            <a:r>
              <a:rPr lang="en-NZ" dirty="0" smtClean="0"/>
              <a:t> </a:t>
            </a:r>
            <a:r>
              <a:rPr lang="en-NZ" dirty="0" err="1" smtClean="0"/>
              <a:t>chỉ</a:t>
            </a:r>
            <a:r>
              <a:rPr lang="en-NZ" dirty="0" smtClean="0"/>
              <a:t> </a:t>
            </a:r>
            <a:r>
              <a:rPr lang="en-NZ" dirty="0" err="1" smtClean="0"/>
              <a:t>là</a:t>
            </a:r>
            <a:r>
              <a:rPr lang="en-NZ" dirty="0" smtClean="0"/>
              <a:t> </a:t>
            </a:r>
            <a:r>
              <a:rPr lang="vi-VN" dirty="0" smtClean="0"/>
              <a:t> một trong những yếu tố giúp cho đề bạt, thăng thưởng nhân viên.</a:t>
            </a:r>
            <a:br>
              <a:rPr lang="vi-VN" dirty="0" smtClean="0"/>
            </a:br>
            <a:r>
              <a:rPr lang="vi-VN" dirty="0" smtClean="0"/>
              <a:t>- Sự trung thành</a:t>
            </a:r>
            <a:r>
              <a:rPr lang="en-NZ" dirty="0" smtClean="0"/>
              <a:t>: </a:t>
            </a:r>
            <a:r>
              <a:rPr lang="vi-VN" dirty="0" smtClean="0"/>
              <a:t>Trả lương cho sự t</a:t>
            </a:r>
            <a:r>
              <a:rPr lang="en-NZ" dirty="0" err="1" smtClean="0"/>
              <a:t>ru</a:t>
            </a:r>
            <a:r>
              <a:rPr lang="vi-VN" dirty="0" smtClean="0"/>
              <a:t>ng thành sẽ khuyến khích nhân viên lòng tận tụy tận tâm vì sự phát triển của tổ chức. Sự trung thành và thâm niên có mối quan hệ với nhau nhưng có thể phản ánh những giá trị khác nhau. Các tổ chức của người Hoa đề cao các giá trị trung thành còn người Nhật đề cao giá trị thâm niên trong trả lương.</a:t>
            </a:r>
            <a:br>
              <a:rPr lang="vi-VN" dirty="0" smtClean="0"/>
            </a:br>
            <a:r>
              <a:rPr lang="vi-VN" dirty="0" smtClean="0"/>
              <a:t>- Tiềm năng của nhân viên. </a:t>
            </a:r>
            <a:br>
              <a:rPr lang="vi-VN" dirty="0" smtClean="0"/>
            </a:br>
            <a:r>
              <a:rPr lang="vi-VN" dirty="0" smtClean="0"/>
              <a:t>Những người có tiềm năng là những người chưa có khả năng thực hiện những công việc khó ngay, nhưng trong tương lai họ có tiềm năng thực hiện được những việc đó. Trả lương cho những tiềm năng được coi như đầu tư cho tương lai giúp cho việc giữ chân và phát triển tài năng cho tiềm năng của tương lai .Có thể có những người trẻ tuổi được trả lương cao bởi vì họ có tiềm năng trở thành những nhà quản trị cấp cao trong tương lai.</a:t>
            </a:r>
            <a:endParaRPr lang="en-N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III. ẤN ĐỊNH MỨC LƯƠNG</a:t>
            </a:r>
            <a:endParaRPr lang="en-NZ" dirty="0"/>
          </a:p>
        </p:txBody>
      </p:sp>
      <p:sp>
        <p:nvSpPr>
          <p:cNvPr id="3" name="Content Placeholder 2"/>
          <p:cNvSpPr>
            <a:spLocks noGrp="1"/>
          </p:cNvSpPr>
          <p:nvPr>
            <p:ph idx="1"/>
          </p:nvPr>
        </p:nvSpPr>
        <p:spPr/>
        <p:txBody>
          <a:bodyPr/>
          <a:lstStyle/>
          <a:p>
            <a:endParaRPr lang="en-NZ"/>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IV. CÁC HÌNH THỨC TRẢ LƯƠNG</a:t>
            </a:r>
            <a:endParaRPr lang="en-NZ" dirty="0"/>
          </a:p>
        </p:txBody>
      </p:sp>
      <p:sp>
        <p:nvSpPr>
          <p:cNvPr id="3" name="Content Placeholder 2"/>
          <p:cNvSpPr>
            <a:spLocks noGrp="1"/>
          </p:cNvSpPr>
          <p:nvPr>
            <p:ph idx="1"/>
          </p:nvPr>
        </p:nvSpPr>
        <p:spPr>
          <a:xfrm>
            <a:off x="457200" y="1600200"/>
            <a:ext cx="8229600" cy="5069160"/>
          </a:xfrm>
        </p:spPr>
        <p:txBody>
          <a:bodyPr>
            <a:normAutofit/>
          </a:bodyPr>
          <a:lstStyle/>
          <a:p>
            <a:r>
              <a:rPr lang="vi-VN" dirty="0" smtClean="0"/>
              <a:t>Hiện nay, việc tính trả lương cho người lao động được tiến hành theo hai hình thức chủ yếu : </a:t>
            </a:r>
            <a:endParaRPr lang="en-NZ" dirty="0" smtClean="0"/>
          </a:p>
          <a:p>
            <a:pPr>
              <a:buNone/>
            </a:pPr>
            <a:r>
              <a:rPr lang="en-NZ" dirty="0" smtClean="0"/>
              <a:t>	+ </a:t>
            </a:r>
            <a:r>
              <a:rPr lang="vi-VN" dirty="0" smtClean="0"/>
              <a:t>trả lương theo thời gian </a:t>
            </a:r>
            <a:endParaRPr lang="en-NZ" dirty="0" smtClean="0"/>
          </a:p>
          <a:p>
            <a:pPr>
              <a:buNone/>
            </a:pPr>
            <a:r>
              <a:rPr lang="en-NZ" dirty="0" smtClean="0"/>
              <a:t>	+ </a:t>
            </a:r>
            <a:r>
              <a:rPr lang="vi-VN" dirty="0" smtClean="0"/>
              <a:t>trả lương theo sản phẩm.</a:t>
            </a:r>
            <a:endParaRPr lang="en-NZ" dirty="0" smtClean="0"/>
          </a:p>
          <a:p>
            <a:pPr>
              <a:buNone/>
            </a:pPr>
            <a:endParaRPr lang="en-NZ" dirty="0" smtClean="0"/>
          </a:p>
          <a:p>
            <a:r>
              <a:rPr lang="en-NZ" dirty="0" err="1" smtClean="0"/>
              <a:t>Mỗi</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gồm</a:t>
            </a:r>
            <a:r>
              <a:rPr lang="en-NZ" dirty="0" smtClean="0"/>
              <a:t> </a:t>
            </a:r>
            <a:r>
              <a:rPr lang="en-NZ" dirty="0" err="1" smtClean="0"/>
              <a:t>nhiều</a:t>
            </a:r>
            <a:r>
              <a:rPr lang="en-NZ" dirty="0" smtClean="0"/>
              <a:t> </a:t>
            </a:r>
            <a:r>
              <a:rPr lang="en-NZ" dirty="0" err="1" smtClean="0"/>
              <a:t>loại</a:t>
            </a:r>
            <a:r>
              <a:rPr lang="en-NZ" dirty="0" smtClean="0"/>
              <a:t>, </a:t>
            </a:r>
            <a:r>
              <a:rPr lang="en-NZ" dirty="0" err="1" smtClean="0"/>
              <a:t>áp</a:t>
            </a:r>
            <a:r>
              <a:rPr lang="en-NZ" dirty="0" smtClean="0"/>
              <a:t> </a:t>
            </a:r>
            <a:r>
              <a:rPr lang="en-NZ" dirty="0" err="1" smtClean="0"/>
              <a:t>dụng</a:t>
            </a:r>
            <a:r>
              <a:rPr lang="en-NZ" dirty="0" smtClean="0"/>
              <a:t> </a:t>
            </a:r>
            <a:r>
              <a:rPr lang="en-NZ" dirty="0" err="1" smtClean="0"/>
              <a:t>cho</a:t>
            </a:r>
            <a:r>
              <a:rPr lang="en-NZ" dirty="0" smtClean="0"/>
              <a:t> </a:t>
            </a:r>
            <a:r>
              <a:rPr lang="en-NZ" dirty="0" err="1" smtClean="0"/>
              <a:t>các</a:t>
            </a:r>
            <a:r>
              <a:rPr lang="en-NZ" dirty="0" smtClean="0"/>
              <a:t> </a:t>
            </a:r>
            <a:r>
              <a:rPr lang="en-NZ" dirty="0" err="1" smtClean="0"/>
              <a:t>kiểu</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khác</a:t>
            </a:r>
            <a:r>
              <a:rPr lang="en-NZ" dirty="0" smtClean="0"/>
              <a:t> </a:t>
            </a:r>
            <a:r>
              <a:rPr lang="en-NZ" dirty="0" err="1" smtClean="0"/>
              <a:t>nhau</a:t>
            </a:r>
            <a:r>
              <a:rPr lang="en-NZ" dirty="0" smtClean="0"/>
              <a:t>. </a:t>
            </a:r>
            <a:r>
              <a:rPr lang="en-NZ" dirty="0" err="1" smtClean="0"/>
              <a:t>Mỗi</a:t>
            </a:r>
            <a:r>
              <a:rPr lang="en-NZ" dirty="0" smtClean="0"/>
              <a:t> </a:t>
            </a:r>
            <a:r>
              <a:rPr lang="en-NZ" dirty="0" err="1" smtClean="0"/>
              <a:t>loại</a:t>
            </a:r>
            <a:r>
              <a:rPr lang="en-NZ" dirty="0" smtClean="0"/>
              <a:t> </a:t>
            </a:r>
            <a:r>
              <a:rPr lang="en-NZ" dirty="0" err="1" smtClean="0"/>
              <a:t>đều</a:t>
            </a:r>
            <a:r>
              <a:rPr lang="en-NZ" dirty="0" smtClean="0"/>
              <a:t> </a:t>
            </a:r>
            <a:r>
              <a:rPr lang="en-NZ" dirty="0" err="1" smtClean="0"/>
              <a:t>có</a:t>
            </a:r>
            <a:r>
              <a:rPr lang="en-NZ" dirty="0" smtClean="0"/>
              <a:t> </a:t>
            </a:r>
            <a:r>
              <a:rPr lang="en-NZ" dirty="0" err="1" smtClean="0"/>
              <a:t>ưu</a:t>
            </a:r>
            <a:r>
              <a:rPr lang="en-NZ" dirty="0" smtClean="0"/>
              <a:t> </a:t>
            </a:r>
            <a:r>
              <a:rPr lang="en-NZ" dirty="0" err="1" smtClean="0"/>
              <a:t>điểm</a:t>
            </a:r>
            <a:r>
              <a:rPr lang="en-NZ" dirty="0" smtClean="0"/>
              <a:t> </a:t>
            </a:r>
            <a:r>
              <a:rPr lang="en-NZ" dirty="0" err="1" smtClean="0"/>
              <a:t>và</a:t>
            </a:r>
            <a:r>
              <a:rPr lang="en-NZ" dirty="0" smtClean="0"/>
              <a:t> </a:t>
            </a:r>
            <a:r>
              <a:rPr lang="en-NZ" dirty="0" err="1" smtClean="0"/>
              <a:t>nhược</a:t>
            </a:r>
            <a:r>
              <a:rPr lang="en-NZ" dirty="0" smtClean="0"/>
              <a:t> </a:t>
            </a:r>
            <a:r>
              <a:rPr lang="en-NZ" dirty="0" err="1" smtClean="0"/>
              <a:t>điểm</a:t>
            </a:r>
            <a:r>
              <a:rPr lang="en-NZ" dirty="0" smtClean="0"/>
              <a:t> </a:t>
            </a:r>
            <a:r>
              <a:rPr lang="en-NZ" dirty="0" err="1" smtClean="0"/>
              <a:t>riêng</a:t>
            </a:r>
            <a:r>
              <a:rPr lang="en-NZ" dirty="0" smtClean="0"/>
              <a:t>.</a:t>
            </a:r>
          </a:p>
          <a:p>
            <a:endParaRPr lang="en-NZ"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Chú</a:t>
            </a:r>
            <a:r>
              <a:rPr lang="en-NZ" dirty="0" smtClean="0"/>
              <a:t> ý !</a:t>
            </a:r>
            <a:endParaRPr lang="en-NZ" dirty="0"/>
          </a:p>
        </p:txBody>
      </p:sp>
      <p:sp>
        <p:nvSpPr>
          <p:cNvPr id="3" name="Content Placeholder 2"/>
          <p:cNvSpPr>
            <a:spLocks noGrp="1"/>
          </p:cNvSpPr>
          <p:nvPr>
            <p:ph idx="1"/>
          </p:nvPr>
        </p:nvSpPr>
        <p:spPr/>
        <p:txBody>
          <a:bodyPr/>
          <a:lstStyle/>
          <a:p>
            <a:r>
              <a:rPr lang="en-NZ" dirty="0" err="1" smtClean="0"/>
              <a:t>Tính</a:t>
            </a:r>
            <a:r>
              <a:rPr lang="en-NZ" dirty="0" smtClean="0"/>
              <a:t> </a:t>
            </a:r>
            <a:r>
              <a:rPr lang="en-NZ" dirty="0" err="1" smtClean="0"/>
              <a:t>lương</a:t>
            </a:r>
            <a:r>
              <a:rPr lang="en-NZ" dirty="0" smtClean="0"/>
              <a:t> </a:t>
            </a:r>
            <a:r>
              <a:rPr lang="en-NZ" dirty="0" err="1" smtClean="0"/>
              <a:t>là</a:t>
            </a:r>
            <a:r>
              <a:rPr lang="en-NZ" dirty="0" smtClean="0"/>
              <a:t> </a:t>
            </a:r>
            <a:r>
              <a:rPr lang="en-NZ" dirty="0" err="1" smtClean="0"/>
              <a:t>một</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mang</a:t>
            </a:r>
            <a:r>
              <a:rPr lang="en-NZ" dirty="0" smtClean="0"/>
              <a:t> </a:t>
            </a:r>
            <a:r>
              <a:rPr lang="en-NZ" dirty="0" err="1" smtClean="0"/>
              <a:t>tính</a:t>
            </a:r>
            <a:r>
              <a:rPr lang="en-NZ" dirty="0" smtClean="0"/>
              <a:t> </a:t>
            </a:r>
            <a:r>
              <a:rPr lang="en-NZ" dirty="0" err="1" smtClean="0"/>
              <a:t>chuyên</a:t>
            </a:r>
            <a:r>
              <a:rPr lang="en-NZ" dirty="0" smtClean="0"/>
              <a:t> </a:t>
            </a:r>
            <a:r>
              <a:rPr lang="en-NZ" dirty="0" err="1" smtClean="0"/>
              <a:t>môn</a:t>
            </a:r>
            <a:r>
              <a:rPr lang="en-NZ" dirty="0" smtClean="0"/>
              <a:t>, </a:t>
            </a:r>
            <a:r>
              <a:rPr lang="en-NZ" dirty="0" err="1" smtClean="0"/>
              <a:t>phức</a:t>
            </a:r>
            <a:r>
              <a:rPr lang="en-NZ" dirty="0" smtClean="0"/>
              <a:t> </a:t>
            </a:r>
            <a:r>
              <a:rPr lang="en-NZ" dirty="0" err="1" smtClean="0"/>
              <a:t>tạp</a:t>
            </a:r>
            <a:r>
              <a:rPr lang="en-NZ" dirty="0" smtClean="0"/>
              <a:t>, </a:t>
            </a:r>
            <a:r>
              <a:rPr lang="en-NZ" dirty="0" err="1" smtClean="0"/>
              <a:t>đòi</a:t>
            </a:r>
            <a:r>
              <a:rPr lang="en-NZ" dirty="0" smtClean="0"/>
              <a:t> </a:t>
            </a:r>
            <a:r>
              <a:rPr lang="en-NZ" dirty="0" err="1" smtClean="0"/>
              <a:t>hỏi</a:t>
            </a:r>
            <a:r>
              <a:rPr lang="en-NZ" dirty="0" smtClean="0"/>
              <a:t> </a:t>
            </a:r>
            <a:r>
              <a:rPr lang="en-NZ" dirty="0" err="1" smtClean="0"/>
              <a:t>người</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phải</a:t>
            </a:r>
            <a:r>
              <a:rPr lang="en-NZ" dirty="0" smtClean="0"/>
              <a:t> </a:t>
            </a:r>
            <a:r>
              <a:rPr lang="en-NZ" dirty="0" err="1" smtClean="0"/>
              <a:t>có</a:t>
            </a:r>
            <a:r>
              <a:rPr lang="en-NZ" dirty="0" smtClean="0"/>
              <a:t> </a:t>
            </a:r>
            <a:r>
              <a:rPr lang="en-NZ" dirty="0" err="1" smtClean="0"/>
              <a:t>nghiệp</a:t>
            </a:r>
            <a:r>
              <a:rPr lang="en-NZ" dirty="0" smtClean="0"/>
              <a:t> </a:t>
            </a:r>
            <a:r>
              <a:rPr lang="en-NZ" dirty="0" err="1" smtClean="0"/>
              <a:t>vụ</a:t>
            </a:r>
            <a:r>
              <a:rPr lang="en-NZ" dirty="0" smtClean="0"/>
              <a:t> </a:t>
            </a:r>
            <a:r>
              <a:rPr lang="en-NZ" dirty="0" err="1" smtClean="0"/>
              <a:t>chuyên</a:t>
            </a:r>
            <a:r>
              <a:rPr lang="en-NZ" dirty="0" smtClean="0"/>
              <a:t> </a:t>
            </a:r>
            <a:r>
              <a:rPr lang="en-NZ" dirty="0" err="1" smtClean="0"/>
              <a:t>ngành</a:t>
            </a:r>
            <a:r>
              <a:rPr lang="en-NZ" dirty="0" smtClean="0"/>
              <a:t> </a:t>
            </a:r>
            <a:r>
              <a:rPr lang="en-NZ" dirty="0" err="1" smtClean="0"/>
              <a:t>lương</a:t>
            </a:r>
            <a:r>
              <a:rPr lang="en-NZ" dirty="0" smtClean="0"/>
              <a:t> – </a:t>
            </a:r>
            <a:r>
              <a:rPr lang="en-NZ" dirty="0" err="1" smtClean="0"/>
              <a:t>lao</a:t>
            </a:r>
            <a:r>
              <a:rPr lang="en-NZ" dirty="0" smtClean="0"/>
              <a:t> </a:t>
            </a:r>
            <a:r>
              <a:rPr lang="en-NZ" dirty="0" err="1" smtClean="0"/>
              <a:t>động</a:t>
            </a:r>
            <a:r>
              <a:rPr lang="en-NZ" dirty="0" smtClean="0"/>
              <a:t>.</a:t>
            </a:r>
            <a:endParaRPr lang="vi-VN" dirty="0" smtClean="0"/>
          </a:p>
          <a:p>
            <a:endParaRPr lang="en-NZ"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NZ" sz="3600" dirty="0" smtClean="0"/>
              <a:t>V. HỆ THỐNG THANG BẢNG LƯƠNG</a:t>
            </a:r>
            <a:endParaRPr lang="en-NZ" sz="3600" dirty="0"/>
          </a:p>
        </p:txBody>
      </p:sp>
      <p:sp>
        <p:nvSpPr>
          <p:cNvPr id="3" name="Content Placeholder 2"/>
          <p:cNvSpPr>
            <a:spLocks noGrp="1"/>
          </p:cNvSpPr>
          <p:nvPr>
            <p:ph idx="1"/>
          </p:nvPr>
        </p:nvSpPr>
        <p:spPr>
          <a:xfrm>
            <a:off x="457200" y="1196752"/>
            <a:ext cx="8229600" cy="4929411"/>
          </a:xfrm>
        </p:spPr>
        <p:txBody>
          <a:bodyPr>
            <a:noAutofit/>
          </a:bodyPr>
          <a:lstStyle/>
          <a:p>
            <a:r>
              <a:rPr lang="vi-VN" sz="2500" b="1" dirty="0" smtClean="0">
                <a:solidFill>
                  <a:schemeClr val="tx1"/>
                </a:solidFill>
              </a:rPr>
              <a:t>Thang lương</a:t>
            </a:r>
            <a:r>
              <a:rPr lang="vi-VN" sz="2500" b="1" dirty="0" smtClean="0"/>
              <a:t>:</a:t>
            </a:r>
            <a:r>
              <a:rPr lang="vi-VN" sz="2500" dirty="0" smtClean="0"/>
              <a:t> dùng để xác định quan hệ tỷ lệ về tiền lương giữa những</a:t>
            </a:r>
            <a:r>
              <a:rPr lang="en-NZ" sz="2500" dirty="0" smtClean="0"/>
              <a:t> </a:t>
            </a:r>
            <a:r>
              <a:rPr lang="en-NZ" sz="2500" dirty="0" err="1" smtClean="0"/>
              <a:t>người</a:t>
            </a:r>
            <a:r>
              <a:rPr lang="en-NZ" sz="2500" dirty="0" smtClean="0"/>
              <a:t> LĐ </a:t>
            </a:r>
            <a:r>
              <a:rPr lang="vi-VN" sz="2500" dirty="0" smtClean="0"/>
              <a:t>cùng nghề khi họ đảm nhiệm những công việc có mức độ phức tạp khác nhau.</a:t>
            </a:r>
            <a:br>
              <a:rPr lang="vi-VN" sz="2500" dirty="0" smtClean="0"/>
            </a:br>
            <a:r>
              <a:rPr lang="vi-VN" sz="2500" dirty="0" smtClean="0"/>
              <a:t/>
            </a:r>
            <a:br>
              <a:rPr lang="vi-VN" sz="2500" dirty="0" smtClean="0"/>
            </a:br>
            <a:r>
              <a:rPr lang="vi-VN" sz="2500" dirty="0" smtClean="0"/>
              <a:t>Mỗi thang lương gồm các bậc lương nhất định và các hệ số lương phù hợp với các bậc lương ấy.</a:t>
            </a:r>
            <a:br>
              <a:rPr lang="vi-VN" sz="2500" dirty="0" smtClean="0"/>
            </a:br>
            <a:r>
              <a:rPr lang="vi-VN" sz="2500" dirty="0" smtClean="0"/>
              <a:t/>
            </a:r>
            <a:br>
              <a:rPr lang="vi-VN" sz="2500" dirty="0" smtClean="0"/>
            </a:br>
            <a:r>
              <a:rPr lang="en-NZ" sz="2500" dirty="0" smtClean="0"/>
              <a:t>S</a:t>
            </a:r>
            <a:r>
              <a:rPr lang="vi-VN" sz="2500" dirty="0" smtClean="0"/>
              <a:t>ố bậc của thang lương và hệ số lương giữa các bậc </a:t>
            </a:r>
            <a:r>
              <a:rPr lang="en-NZ" sz="2500" dirty="0" err="1" smtClean="0"/>
              <a:t>thường</a:t>
            </a:r>
            <a:r>
              <a:rPr lang="en-NZ" sz="2500" dirty="0" smtClean="0"/>
              <a:t> </a:t>
            </a:r>
            <a:r>
              <a:rPr lang="vi-VN" sz="2500" dirty="0" smtClean="0"/>
              <a:t>phụ thuộc vào đặc điểm sản xuất (mức độ phức tạp</a:t>
            </a:r>
            <a:r>
              <a:rPr lang="en-NZ" sz="2500" dirty="0" smtClean="0"/>
              <a:t> </a:t>
            </a:r>
            <a:r>
              <a:rPr lang="en-NZ" sz="2500" dirty="0" err="1" smtClean="0"/>
              <a:t>của</a:t>
            </a:r>
            <a:r>
              <a:rPr lang="en-NZ" sz="2500" dirty="0" smtClean="0"/>
              <a:t> </a:t>
            </a:r>
            <a:r>
              <a:rPr lang="vi-VN" sz="2500" dirty="0" smtClean="0"/>
              <a:t>công việc, trình độ lành nghề, yếu tố trách nhiệm, điều kiện </a:t>
            </a:r>
            <a:r>
              <a:rPr lang="en-NZ" sz="2500" dirty="0" smtClean="0"/>
              <a:t>LĐ</a:t>
            </a:r>
            <a:r>
              <a:rPr lang="vi-VN" sz="2500" dirty="0" smtClean="0"/>
              <a:t>).</a:t>
            </a:r>
            <a:r>
              <a:rPr lang="vi-VN" sz="2400" dirty="0" smtClean="0"/>
              <a:t/>
            </a:r>
            <a:br>
              <a:rPr lang="vi-VN" sz="2400" dirty="0" smtClean="0"/>
            </a:br>
            <a:r>
              <a:rPr lang="vi-VN" sz="2400" dirty="0" smtClean="0"/>
              <a:t/>
            </a:r>
            <a:br>
              <a:rPr lang="vi-VN" sz="2400" dirty="0" smtClean="0"/>
            </a:br>
            <a:r>
              <a:rPr lang="vi-VN" sz="2400" dirty="0" smtClean="0"/>
              <a:t/>
            </a:r>
            <a:br>
              <a:rPr lang="vi-VN" sz="2400" dirty="0" smtClean="0"/>
            </a:br>
            <a:r>
              <a:rPr lang="vi-VN" sz="2400" dirty="0" smtClean="0"/>
              <a:t/>
            </a:r>
            <a:br>
              <a:rPr lang="vi-VN" sz="2400" dirty="0" smtClean="0"/>
            </a:br>
            <a:endParaRPr lang="en-NZ"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LƯƠNG? </a:t>
            </a:r>
            <a:endParaRPr lang="en-NZ" dirty="0"/>
          </a:p>
        </p:txBody>
      </p:sp>
      <p:sp>
        <p:nvSpPr>
          <p:cNvPr id="3" name="Content Placeholder 2"/>
          <p:cNvSpPr>
            <a:spLocks noGrp="1"/>
          </p:cNvSpPr>
          <p:nvPr>
            <p:ph idx="1"/>
          </p:nvPr>
        </p:nvSpPr>
        <p:spPr/>
        <p:txBody>
          <a:bodyPr>
            <a:normAutofit lnSpcReduction="10000"/>
          </a:bodyPr>
          <a:lstStyle/>
          <a:p>
            <a:r>
              <a:rPr lang="en-NZ" dirty="0" err="1" smtClean="0"/>
              <a:t>Là</a:t>
            </a:r>
            <a:r>
              <a:rPr lang="en-NZ" dirty="0" smtClean="0"/>
              <a:t> </a:t>
            </a:r>
            <a:r>
              <a:rPr lang="en-NZ" dirty="0" err="1" smtClean="0"/>
              <a:t>sự</a:t>
            </a:r>
            <a:r>
              <a:rPr lang="en-NZ" dirty="0" smtClean="0"/>
              <a:t> </a:t>
            </a:r>
            <a:r>
              <a:rPr lang="en-NZ" dirty="0" err="1" smtClean="0"/>
              <a:t>trả</a:t>
            </a:r>
            <a:r>
              <a:rPr lang="en-NZ" dirty="0" smtClean="0"/>
              <a:t> </a:t>
            </a:r>
            <a:r>
              <a:rPr lang="en-NZ" dirty="0" err="1" smtClean="0"/>
              <a:t>công</a:t>
            </a:r>
            <a:r>
              <a:rPr lang="en-NZ" dirty="0" smtClean="0"/>
              <a:t> </a:t>
            </a:r>
            <a:r>
              <a:rPr lang="en-NZ" dirty="0" err="1" smtClean="0"/>
              <a:t>hoặc</a:t>
            </a:r>
            <a:r>
              <a:rPr lang="en-NZ" dirty="0" smtClean="0"/>
              <a:t> </a:t>
            </a:r>
            <a:r>
              <a:rPr lang="en-NZ" dirty="0" err="1" smtClean="0"/>
              <a:t>thu</a:t>
            </a:r>
            <a:r>
              <a:rPr lang="en-NZ" dirty="0" smtClean="0"/>
              <a:t> </a:t>
            </a:r>
            <a:r>
              <a:rPr lang="en-NZ" dirty="0" err="1" smtClean="0"/>
              <a:t>nhập</a:t>
            </a:r>
            <a:r>
              <a:rPr lang="en-NZ" dirty="0" smtClean="0"/>
              <a:t> (</a:t>
            </a:r>
            <a:r>
              <a:rPr lang="en-NZ" dirty="0" err="1" smtClean="0"/>
              <a:t>dù</a:t>
            </a:r>
            <a:r>
              <a:rPr lang="en-NZ" dirty="0" smtClean="0"/>
              <a:t> </a:t>
            </a:r>
            <a:r>
              <a:rPr lang="en-NZ" dirty="0" err="1" smtClean="0"/>
              <a:t>tên</a:t>
            </a:r>
            <a:r>
              <a:rPr lang="en-NZ" dirty="0" smtClean="0"/>
              <a:t> </a:t>
            </a:r>
            <a:r>
              <a:rPr lang="en-NZ" dirty="0" err="1" smtClean="0"/>
              <a:t>gọi</a:t>
            </a:r>
            <a:r>
              <a:rPr lang="en-NZ" dirty="0" smtClean="0"/>
              <a:t> </a:t>
            </a:r>
            <a:r>
              <a:rPr lang="en-NZ" dirty="0" err="1" smtClean="0"/>
              <a:t>và</a:t>
            </a:r>
            <a:r>
              <a:rPr lang="en-NZ" dirty="0" smtClean="0"/>
              <a:t> </a:t>
            </a:r>
            <a:r>
              <a:rPr lang="en-NZ" dirty="0" err="1" smtClean="0"/>
              <a:t>cách</a:t>
            </a:r>
            <a:r>
              <a:rPr lang="en-NZ" dirty="0" smtClean="0"/>
              <a:t> </a:t>
            </a:r>
            <a:r>
              <a:rPr lang="en-NZ" dirty="0" err="1" smtClean="0"/>
              <a:t>tính</a:t>
            </a:r>
            <a:r>
              <a:rPr lang="en-NZ" dirty="0" smtClean="0"/>
              <a:t> </a:t>
            </a:r>
            <a:r>
              <a:rPr lang="en-NZ" dirty="0" err="1" smtClean="0"/>
              <a:t>khác</a:t>
            </a:r>
            <a:r>
              <a:rPr lang="en-NZ" dirty="0" smtClean="0"/>
              <a:t> </a:t>
            </a:r>
            <a:r>
              <a:rPr lang="en-NZ" dirty="0" err="1" smtClean="0"/>
              <a:t>nhau</a:t>
            </a:r>
            <a:r>
              <a:rPr lang="en-NZ" dirty="0" smtClean="0"/>
              <a:t>) </a:t>
            </a:r>
            <a:r>
              <a:rPr lang="en-NZ" dirty="0" err="1" smtClean="0"/>
              <a:t>có</a:t>
            </a:r>
            <a:r>
              <a:rPr lang="en-NZ" dirty="0" smtClean="0"/>
              <a:t> </a:t>
            </a:r>
            <a:r>
              <a:rPr lang="en-NZ" dirty="0" err="1" smtClean="0"/>
              <a:t>thể</a:t>
            </a:r>
            <a:r>
              <a:rPr lang="en-NZ" dirty="0" smtClean="0"/>
              <a:t> </a:t>
            </a:r>
            <a:r>
              <a:rPr lang="en-NZ" dirty="0" err="1" smtClean="0"/>
              <a:t>biểu</a:t>
            </a:r>
            <a:r>
              <a:rPr lang="en-NZ" dirty="0" smtClean="0"/>
              <a:t> </a:t>
            </a:r>
            <a:r>
              <a:rPr lang="en-NZ" dirty="0" err="1" smtClean="0"/>
              <a:t>hiện</a:t>
            </a:r>
            <a:r>
              <a:rPr lang="en-NZ" dirty="0" smtClean="0"/>
              <a:t> </a:t>
            </a:r>
            <a:r>
              <a:rPr lang="en-NZ" dirty="0" err="1" smtClean="0"/>
              <a:t>bằng</a:t>
            </a:r>
            <a:r>
              <a:rPr lang="en-NZ" dirty="0" smtClean="0"/>
              <a:t> </a:t>
            </a:r>
            <a:r>
              <a:rPr lang="en-NZ" dirty="0" err="1" smtClean="0"/>
              <a:t>tiền</a:t>
            </a:r>
            <a:r>
              <a:rPr lang="en-NZ" dirty="0" smtClean="0"/>
              <a:t> </a:t>
            </a:r>
            <a:r>
              <a:rPr lang="en-NZ" dirty="0" err="1" smtClean="0"/>
              <a:t>và</a:t>
            </a:r>
            <a:r>
              <a:rPr lang="en-NZ" dirty="0" smtClean="0"/>
              <a:t> </a:t>
            </a:r>
            <a:r>
              <a:rPr lang="en-NZ" dirty="0" err="1" smtClean="0"/>
              <a:t>được</a:t>
            </a:r>
            <a:r>
              <a:rPr lang="en-NZ" dirty="0" smtClean="0"/>
              <a:t> </a:t>
            </a:r>
            <a:r>
              <a:rPr lang="en-NZ" dirty="0" err="1" smtClean="0"/>
              <a:t>ấn</a:t>
            </a:r>
            <a:r>
              <a:rPr lang="en-NZ" dirty="0" smtClean="0"/>
              <a:t> </a:t>
            </a:r>
            <a:r>
              <a:rPr lang="en-NZ" dirty="0" err="1" smtClean="0"/>
              <a:t>định</a:t>
            </a:r>
            <a:r>
              <a:rPr lang="en-NZ" dirty="0" smtClean="0"/>
              <a:t> </a:t>
            </a:r>
            <a:r>
              <a:rPr lang="en-NZ" dirty="0" err="1" smtClean="0"/>
              <a:t>bằng</a:t>
            </a:r>
            <a:r>
              <a:rPr lang="en-NZ" dirty="0" smtClean="0"/>
              <a:t> </a:t>
            </a:r>
            <a:r>
              <a:rPr lang="en-NZ" dirty="0" err="1" smtClean="0"/>
              <a:t>thỏa</a:t>
            </a:r>
            <a:r>
              <a:rPr lang="en-NZ" dirty="0" smtClean="0"/>
              <a:t> </a:t>
            </a:r>
            <a:r>
              <a:rPr lang="en-NZ" dirty="0" err="1" smtClean="0"/>
              <a:t>thuận</a:t>
            </a:r>
            <a:r>
              <a:rPr lang="en-NZ" dirty="0" smtClean="0"/>
              <a:t> </a:t>
            </a:r>
            <a:r>
              <a:rPr lang="en-NZ" dirty="0" err="1" smtClean="0"/>
              <a:t>giữa</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và</a:t>
            </a:r>
            <a:r>
              <a:rPr lang="en-NZ" dirty="0" smtClean="0"/>
              <a:t> </a:t>
            </a:r>
            <a:r>
              <a:rPr lang="en-NZ" dirty="0" err="1" smtClean="0"/>
              <a:t>người</a:t>
            </a:r>
            <a:r>
              <a:rPr lang="en-NZ" dirty="0" smtClean="0"/>
              <a:t> </a:t>
            </a:r>
            <a:r>
              <a:rPr lang="en-NZ" dirty="0" err="1" smtClean="0"/>
              <a:t>sử</a:t>
            </a:r>
            <a:r>
              <a:rPr lang="en-NZ" dirty="0" smtClean="0"/>
              <a:t> </a:t>
            </a:r>
            <a:r>
              <a:rPr lang="en-NZ" dirty="0" err="1" smtClean="0"/>
              <a:t>dụng</a:t>
            </a:r>
            <a:r>
              <a:rPr lang="en-NZ" dirty="0" smtClean="0"/>
              <a:t> LĐ, </a:t>
            </a:r>
            <a:r>
              <a:rPr lang="en-NZ" dirty="0" err="1" smtClean="0"/>
              <a:t>hoặc</a:t>
            </a:r>
            <a:r>
              <a:rPr lang="en-NZ" dirty="0" smtClean="0"/>
              <a:t> do </a:t>
            </a:r>
            <a:r>
              <a:rPr lang="en-NZ" dirty="0" err="1" smtClean="0"/>
              <a:t>quy</a:t>
            </a:r>
            <a:r>
              <a:rPr lang="en-NZ" dirty="0" smtClean="0"/>
              <a:t> </a:t>
            </a:r>
            <a:r>
              <a:rPr lang="en-NZ" dirty="0" err="1" smtClean="0"/>
              <a:t>định</a:t>
            </a:r>
            <a:r>
              <a:rPr lang="en-NZ" dirty="0" smtClean="0"/>
              <a:t> </a:t>
            </a:r>
            <a:r>
              <a:rPr lang="en-NZ" dirty="0" err="1" smtClean="0"/>
              <a:t>của</a:t>
            </a:r>
            <a:r>
              <a:rPr lang="en-NZ" dirty="0" smtClean="0"/>
              <a:t> </a:t>
            </a:r>
            <a:r>
              <a:rPr lang="en-NZ" dirty="0" err="1" smtClean="0"/>
              <a:t>pháp</a:t>
            </a:r>
            <a:r>
              <a:rPr lang="en-NZ" dirty="0" smtClean="0"/>
              <a:t> </a:t>
            </a:r>
            <a:r>
              <a:rPr lang="en-NZ" dirty="0" err="1" smtClean="0"/>
              <a:t>luật</a:t>
            </a:r>
            <a:r>
              <a:rPr lang="en-NZ" dirty="0" smtClean="0"/>
              <a:t>, </a:t>
            </a:r>
            <a:r>
              <a:rPr lang="en-NZ" dirty="0" err="1" smtClean="0"/>
              <a:t>mà</a:t>
            </a:r>
            <a:r>
              <a:rPr lang="en-NZ" dirty="0" smtClean="0"/>
              <a:t> </a:t>
            </a:r>
            <a:r>
              <a:rPr lang="en-NZ" dirty="0" err="1" smtClean="0"/>
              <a:t>người</a:t>
            </a:r>
            <a:r>
              <a:rPr lang="en-NZ" dirty="0" smtClean="0"/>
              <a:t> </a:t>
            </a:r>
            <a:r>
              <a:rPr lang="en-NZ" dirty="0" err="1" smtClean="0"/>
              <a:t>sử</a:t>
            </a:r>
            <a:r>
              <a:rPr lang="en-NZ" dirty="0" smtClean="0"/>
              <a:t> </a:t>
            </a:r>
            <a:r>
              <a:rPr lang="en-NZ" dirty="0" err="1" smtClean="0"/>
              <a:t>dụng</a:t>
            </a:r>
            <a:r>
              <a:rPr lang="en-NZ" dirty="0" smtClean="0"/>
              <a:t> LĐ </a:t>
            </a:r>
            <a:r>
              <a:rPr lang="en-NZ" dirty="0" err="1" smtClean="0"/>
              <a:t>phải</a:t>
            </a:r>
            <a:r>
              <a:rPr lang="en-NZ" dirty="0" smtClean="0"/>
              <a:t> </a:t>
            </a:r>
            <a:r>
              <a:rPr lang="en-NZ" dirty="0" err="1" smtClean="0"/>
              <a:t>trả</a:t>
            </a:r>
            <a:r>
              <a:rPr lang="en-NZ" dirty="0" smtClean="0"/>
              <a:t> </a:t>
            </a:r>
            <a:r>
              <a:rPr lang="en-NZ" dirty="0" err="1" smtClean="0"/>
              <a:t>cho</a:t>
            </a:r>
            <a:r>
              <a:rPr lang="en-NZ" dirty="0" smtClean="0"/>
              <a:t> </a:t>
            </a:r>
            <a:r>
              <a:rPr lang="en-NZ" dirty="0" err="1" smtClean="0"/>
              <a:t>người</a:t>
            </a:r>
            <a:r>
              <a:rPr lang="en-NZ" dirty="0" smtClean="0"/>
              <a:t> LĐ </a:t>
            </a:r>
            <a:r>
              <a:rPr lang="en-NZ" dirty="0" err="1" smtClean="0"/>
              <a:t>theo</a:t>
            </a:r>
            <a:r>
              <a:rPr lang="en-NZ" dirty="0" smtClean="0"/>
              <a:t> </a:t>
            </a:r>
            <a:r>
              <a:rPr lang="en-NZ" dirty="0" err="1" smtClean="0"/>
              <a:t>một</a:t>
            </a:r>
            <a:r>
              <a:rPr lang="en-NZ" dirty="0" smtClean="0"/>
              <a:t> </a:t>
            </a:r>
            <a:r>
              <a:rPr lang="en-NZ" dirty="0" err="1" smtClean="0"/>
              <a:t>hợp</a:t>
            </a:r>
            <a:r>
              <a:rPr lang="en-NZ" dirty="0" smtClean="0"/>
              <a:t> </a:t>
            </a:r>
            <a:r>
              <a:rPr lang="en-NZ" dirty="0" err="1" smtClean="0"/>
              <a:t>đồng</a:t>
            </a:r>
            <a:r>
              <a:rPr lang="en-NZ" dirty="0" smtClean="0"/>
              <a:t> LĐ </a:t>
            </a:r>
            <a:r>
              <a:rPr lang="en-NZ" dirty="0" err="1" smtClean="0"/>
              <a:t>được</a:t>
            </a:r>
            <a:r>
              <a:rPr lang="en-NZ" dirty="0" smtClean="0"/>
              <a:t> </a:t>
            </a:r>
            <a:r>
              <a:rPr lang="en-NZ" dirty="0" err="1" smtClean="0"/>
              <a:t>viết</a:t>
            </a:r>
            <a:r>
              <a:rPr lang="en-NZ" dirty="0" smtClean="0"/>
              <a:t> </a:t>
            </a:r>
            <a:r>
              <a:rPr lang="en-NZ" dirty="0" err="1" smtClean="0"/>
              <a:t>bằng</a:t>
            </a:r>
            <a:r>
              <a:rPr lang="en-NZ" dirty="0" smtClean="0"/>
              <a:t> </a:t>
            </a:r>
            <a:r>
              <a:rPr lang="en-NZ" dirty="0" err="1" smtClean="0"/>
              <a:t>chữ</a:t>
            </a:r>
            <a:r>
              <a:rPr lang="en-NZ" dirty="0" smtClean="0"/>
              <a:t> hay </a:t>
            </a:r>
            <a:r>
              <a:rPr lang="en-NZ" dirty="0" err="1" smtClean="0"/>
              <a:t>bằng</a:t>
            </a:r>
            <a:r>
              <a:rPr lang="en-NZ" dirty="0" smtClean="0"/>
              <a:t> </a:t>
            </a:r>
            <a:r>
              <a:rPr lang="en-NZ" dirty="0" err="1" smtClean="0"/>
              <a:t>miệng</a:t>
            </a:r>
            <a:r>
              <a:rPr lang="en-NZ" dirty="0" smtClean="0"/>
              <a:t>, </a:t>
            </a:r>
            <a:r>
              <a:rPr lang="en-NZ" dirty="0" err="1" smtClean="0"/>
              <a:t>cho</a:t>
            </a:r>
            <a:r>
              <a:rPr lang="en-NZ" dirty="0" smtClean="0"/>
              <a:t> </a:t>
            </a:r>
            <a:r>
              <a:rPr lang="en-NZ" dirty="0" err="1" smtClean="0"/>
              <a:t>một</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đã</a:t>
            </a:r>
            <a:r>
              <a:rPr lang="en-NZ" dirty="0" smtClean="0"/>
              <a:t> </a:t>
            </a:r>
            <a:r>
              <a:rPr lang="en-NZ" dirty="0" err="1" smtClean="0"/>
              <a:t>hoặc</a:t>
            </a:r>
            <a:r>
              <a:rPr lang="en-NZ" dirty="0" smtClean="0"/>
              <a:t> </a:t>
            </a:r>
            <a:r>
              <a:rPr lang="en-NZ" dirty="0" err="1" smtClean="0"/>
              <a:t>sẽ</a:t>
            </a:r>
            <a:r>
              <a:rPr lang="en-NZ" dirty="0" smtClean="0"/>
              <a:t> </a:t>
            </a:r>
            <a:r>
              <a:rPr lang="en-NZ" dirty="0" err="1" smtClean="0"/>
              <a:t>phải</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hoặc</a:t>
            </a:r>
            <a:r>
              <a:rPr lang="en-NZ" dirty="0" smtClean="0"/>
              <a:t> </a:t>
            </a:r>
            <a:r>
              <a:rPr lang="en-NZ" dirty="0" err="1" smtClean="0"/>
              <a:t>dịch</a:t>
            </a:r>
            <a:r>
              <a:rPr lang="en-NZ" dirty="0" smtClean="0"/>
              <a:t> </a:t>
            </a:r>
            <a:r>
              <a:rPr lang="en-NZ" dirty="0" err="1" smtClean="0"/>
              <a:t>vụ</a:t>
            </a:r>
            <a:r>
              <a:rPr lang="en-NZ" dirty="0" smtClean="0"/>
              <a:t> </a:t>
            </a:r>
            <a:r>
              <a:rPr lang="en-NZ" dirty="0" err="1" smtClean="0"/>
              <a:t>đã</a:t>
            </a:r>
            <a:r>
              <a:rPr lang="en-NZ" dirty="0" smtClean="0"/>
              <a:t> hay </a:t>
            </a:r>
            <a:r>
              <a:rPr lang="en-NZ" dirty="0" err="1" smtClean="0"/>
              <a:t>sẽ</a:t>
            </a:r>
            <a:r>
              <a:rPr lang="en-NZ" dirty="0" smtClean="0"/>
              <a:t> </a:t>
            </a:r>
            <a:r>
              <a:rPr lang="en-NZ" dirty="0" err="1" smtClean="0"/>
              <a:t>phải</a:t>
            </a:r>
            <a:r>
              <a:rPr lang="en-NZ" dirty="0" smtClean="0"/>
              <a:t> </a:t>
            </a:r>
            <a:r>
              <a:rPr lang="en-NZ" dirty="0" err="1" smtClean="0"/>
              <a:t>làm</a:t>
            </a:r>
            <a:r>
              <a:rPr lang="en-NZ" dirty="0" smtClean="0"/>
              <a:t>. (ILO, </a:t>
            </a:r>
            <a:r>
              <a:rPr lang="en-NZ" dirty="0" err="1" smtClean="0"/>
              <a:t>Công</a:t>
            </a:r>
            <a:r>
              <a:rPr lang="en-NZ" dirty="0" smtClean="0"/>
              <a:t> </a:t>
            </a:r>
            <a:r>
              <a:rPr lang="en-NZ" dirty="0" err="1" smtClean="0"/>
              <a:t>ước</a:t>
            </a:r>
            <a:r>
              <a:rPr lang="en-NZ" dirty="0" smtClean="0"/>
              <a:t> No95)</a:t>
            </a:r>
            <a:endParaRPr lang="en-NZ"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endParaRPr lang="en-NZ" dirty="0"/>
          </a:p>
        </p:txBody>
      </p:sp>
      <p:sp>
        <p:nvSpPr>
          <p:cNvPr id="3" name="Content Placeholder 2"/>
          <p:cNvSpPr>
            <a:spLocks noGrp="1"/>
          </p:cNvSpPr>
          <p:nvPr>
            <p:ph idx="1"/>
          </p:nvPr>
        </p:nvSpPr>
        <p:spPr>
          <a:xfrm>
            <a:off x="457200" y="1196752"/>
            <a:ext cx="8229600" cy="4929411"/>
          </a:xfrm>
        </p:spPr>
        <p:txBody>
          <a:bodyPr>
            <a:normAutofit lnSpcReduction="10000"/>
          </a:bodyPr>
          <a:lstStyle/>
          <a:p>
            <a:r>
              <a:rPr lang="vi-VN" b="1" dirty="0" smtClean="0">
                <a:solidFill>
                  <a:schemeClr val="tx1"/>
                </a:solidFill>
              </a:rPr>
              <a:t>Hệ số mức lương</a:t>
            </a:r>
            <a:r>
              <a:rPr lang="vi-VN" dirty="0" smtClean="0"/>
              <a:t>: chỉ rõ rằng lao động của công nhân bậc nào đó phải được trả cao hơn mức lương tối thiểu bao nhiêu lần.</a:t>
            </a:r>
            <a:br>
              <a:rPr lang="vi-VN" dirty="0" smtClean="0"/>
            </a:br>
            <a:r>
              <a:rPr lang="vi-VN" dirty="0" smtClean="0"/>
              <a:t/>
            </a:r>
            <a:br>
              <a:rPr lang="vi-VN" dirty="0" smtClean="0"/>
            </a:br>
            <a:r>
              <a:rPr lang="vi-VN" b="1" dirty="0" smtClean="0">
                <a:solidFill>
                  <a:schemeClr val="tx1"/>
                </a:solidFill>
              </a:rPr>
              <a:t>Bội số thang lương</a:t>
            </a:r>
            <a:r>
              <a:rPr lang="vi-VN" dirty="0" smtClean="0"/>
              <a:t>: là sự so sánh giữa bậc cao nhất và bậc thấp nhất trong một thang lương, hay nói cách khác mức lương công nhân bậc cao nhất cao gấp mấy lần bậc thấp nhất (bậc 1)</a:t>
            </a:r>
            <a:endParaRPr lang="en-NZ"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endParaRPr lang="en-NZ" dirty="0"/>
          </a:p>
        </p:txBody>
      </p:sp>
      <p:sp>
        <p:nvSpPr>
          <p:cNvPr id="3" name="Content Placeholder 2"/>
          <p:cNvSpPr>
            <a:spLocks noGrp="1"/>
          </p:cNvSpPr>
          <p:nvPr>
            <p:ph idx="1"/>
          </p:nvPr>
        </p:nvSpPr>
        <p:spPr>
          <a:xfrm>
            <a:off x="457200" y="1196752"/>
            <a:ext cx="8229600" cy="4929411"/>
          </a:xfrm>
        </p:spPr>
        <p:txBody>
          <a:bodyPr>
            <a:normAutofit fontScale="55000" lnSpcReduction="20000"/>
          </a:bodyPr>
          <a:lstStyle/>
          <a:p>
            <a:r>
              <a:rPr lang="vi-VN" sz="4500" dirty="0" smtClean="0">
                <a:solidFill>
                  <a:schemeClr val="tx1"/>
                </a:solidFill>
              </a:rPr>
              <a:t>l</a:t>
            </a:r>
            <a:r>
              <a:rPr lang="vi-VN" sz="4500" b="1" dirty="0" smtClean="0">
                <a:solidFill>
                  <a:schemeClr val="tx1"/>
                </a:solidFill>
              </a:rPr>
              <a:t>Mức lư</a:t>
            </a:r>
            <a:r>
              <a:rPr lang="vi-VN" sz="5100" b="1" dirty="0" smtClean="0">
                <a:solidFill>
                  <a:schemeClr val="tx1"/>
                </a:solidFill>
              </a:rPr>
              <a:t>ơng</a:t>
            </a:r>
            <a:r>
              <a:rPr lang="vi-VN" sz="5100" dirty="0" smtClean="0">
                <a:solidFill>
                  <a:schemeClr val="tx1"/>
                </a:solidFill>
              </a:rPr>
              <a:t> </a:t>
            </a:r>
            <a:r>
              <a:rPr lang="vi-VN" sz="5100" b="1" dirty="0" smtClean="0"/>
              <a:t>: </a:t>
            </a:r>
            <a:r>
              <a:rPr lang="vi-VN" sz="5100" dirty="0" smtClean="0"/>
              <a:t>là số lương tiền tệ được quy định để trả công </a:t>
            </a:r>
            <a:r>
              <a:rPr lang="en-NZ" sz="5100" dirty="0" err="1" smtClean="0"/>
              <a:t>lao</a:t>
            </a:r>
            <a:r>
              <a:rPr lang="en-NZ" sz="5100" dirty="0" smtClean="0"/>
              <a:t> </a:t>
            </a:r>
            <a:r>
              <a:rPr lang="vi-VN" sz="5100" dirty="0" smtClean="0"/>
              <a:t>động trong một đơn vị thời gian (giờ, ngày, tháng) phù hợp với các hệ số trong thang lương.</a:t>
            </a:r>
            <a:br>
              <a:rPr lang="vi-VN" sz="5100" dirty="0" smtClean="0"/>
            </a:br>
            <a:r>
              <a:rPr lang="vi-VN" sz="4500" dirty="0" smtClean="0"/>
              <a:t/>
            </a:r>
            <a:br>
              <a:rPr lang="vi-VN" sz="4500" dirty="0" smtClean="0"/>
            </a:br>
            <a:r>
              <a:rPr lang="vi-VN" sz="4500" dirty="0" smtClean="0">
                <a:solidFill>
                  <a:schemeClr val="tx1"/>
                </a:solidFill>
              </a:rPr>
              <a:t>Bảng lương</a:t>
            </a:r>
            <a:r>
              <a:rPr lang="vi-VN" sz="4500" dirty="0" smtClean="0"/>
              <a:t>: cũng như thang lương có số bậc và hệ số lương nhưng áp dụng chủ yếu cho cán bộ chuyên môn nghiệp vụ trong doanh nghiệp, cho một số công việc mà mức độ thành thạo (chênh lệch giữa các bậc) chủ yếu dựa vào yếu tố thâm niên nghề. Ví dụ như lái xe, lái tàu, vận hành, điều hành hệ thống điện, thợ lặn, nhân viên bưu chính viễn thông...</a:t>
            </a:r>
            <a:br>
              <a:rPr lang="vi-VN" sz="4500" dirty="0" smtClean="0"/>
            </a:br>
            <a:r>
              <a:rPr lang="vi-VN" dirty="0" smtClean="0"/>
              <a:t/>
            </a:r>
            <a:br>
              <a:rPr lang="vi-VN" dirty="0" smtClean="0"/>
            </a:br>
            <a:endParaRPr lang="en-NZ"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a:bodyPr>
          <a:lstStyle/>
          <a:p>
            <a:r>
              <a:rPr lang="en-NZ" sz="3600" dirty="0" err="1" smtClean="0"/>
              <a:t>Nguyên</a:t>
            </a:r>
            <a:r>
              <a:rPr lang="en-NZ" sz="3600" dirty="0" smtClean="0"/>
              <a:t> </a:t>
            </a:r>
            <a:r>
              <a:rPr lang="en-NZ" sz="3600" dirty="0" err="1" smtClean="0"/>
              <a:t>tắc</a:t>
            </a:r>
            <a:r>
              <a:rPr lang="en-NZ" sz="3600" dirty="0" smtClean="0"/>
              <a:t> </a:t>
            </a:r>
            <a:r>
              <a:rPr lang="en-NZ" sz="3600" dirty="0" err="1" smtClean="0"/>
              <a:t>xây</a:t>
            </a:r>
            <a:r>
              <a:rPr lang="en-NZ" sz="3600" dirty="0" smtClean="0"/>
              <a:t> </a:t>
            </a:r>
            <a:r>
              <a:rPr lang="en-NZ" sz="3600" dirty="0" err="1" smtClean="0"/>
              <a:t>dựng</a:t>
            </a:r>
            <a:r>
              <a:rPr lang="en-NZ" sz="3600" dirty="0" smtClean="0"/>
              <a:t> </a:t>
            </a:r>
            <a:r>
              <a:rPr lang="en-NZ" sz="3600" dirty="0" err="1" smtClean="0"/>
              <a:t>thang</a:t>
            </a:r>
            <a:r>
              <a:rPr lang="en-NZ" sz="3600" dirty="0" smtClean="0"/>
              <a:t> </a:t>
            </a:r>
            <a:r>
              <a:rPr lang="en-NZ" sz="3600" dirty="0" err="1" smtClean="0"/>
              <a:t>bảng</a:t>
            </a:r>
            <a:r>
              <a:rPr lang="en-NZ" sz="3600" dirty="0" smtClean="0"/>
              <a:t> </a:t>
            </a:r>
            <a:r>
              <a:rPr lang="en-NZ" sz="3600" dirty="0" err="1" smtClean="0"/>
              <a:t>lương</a:t>
            </a:r>
            <a:endParaRPr lang="en-NZ" sz="3600" dirty="0"/>
          </a:p>
        </p:txBody>
      </p:sp>
      <p:sp>
        <p:nvSpPr>
          <p:cNvPr id="3" name="Content Placeholder 2"/>
          <p:cNvSpPr>
            <a:spLocks noGrp="1"/>
          </p:cNvSpPr>
          <p:nvPr>
            <p:ph idx="1"/>
          </p:nvPr>
        </p:nvSpPr>
        <p:spPr>
          <a:xfrm>
            <a:off x="457200" y="1412776"/>
            <a:ext cx="8229600" cy="5256584"/>
          </a:xfrm>
        </p:spPr>
        <p:txBody>
          <a:bodyPr>
            <a:normAutofit fontScale="85000" lnSpcReduction="20000"/>
          </a:bodyPr>
          <a:lstStyle/>
          <a:p>
            <a:r>
              <a:rPr lang="vi-VN" dirty="0" smtClean="0"/>
              <a:t/>
            </a:r>
            <a:br>
              <a:rPr lang="vi-VN" dirty="0" smtClean="0"/>
            </a:br>
            <a:r>
              <a:rPr lang="vi-VN" dirty="0" smtClean="0"/>
              <a:t>- Thang lương, bảng lương được xây dựng cho lao động quản lý, lao động chuyên môn kỹ thuật, nghiệp vụ và công nhân trực tiếp sản xuất, kinh doanh theo công việc và ngành nghề được đào tạo.</a:t>
            </a:r>
            <a:br>
              <a:rPr lang="vi-VN" dirty="0" smtClean="0"/>
            </a:br>
            <a:r>
              <a:rPr lang="vi-VN" dirty="0" smtClean="0"/>
              <a:t/>
            </a:r>
            <a:br>
              <a:rPr lang="vi-VN" dirty="0" smtClean="0"/>
            </a:br>
            <a:r>
              <a:rPr lang="vi-VN" dirty="0" smtClean="0"/>
              <a:t>- Bội số của thang lương, bảng lương là hệ số mức lương cao nhất của người lao động có trình độ quản lý chuyên môn kỹ thuật, nghiệp vụ cao nhất so với người có trình độ thấp nhất.</a:t>
            </a:r>
            <a:br>
              <a:rPr lang="vi-VN" dirty="0" smtClean="0"/>
            </a:br>
            <a:r>
              <a:rPr lang="vi-VN" dirty="0" smtClean="0"/>
              <a:t/>
            </a:r>
            <a:br>
              <a:rPr lang="vi-VN" dirty="0" smtClean="0"/>
            </a:br>
            <a:r>
              <a:rPr lang="vi-VN" dirty="0" smtClean="0"/>
              <a:t/>
            </a:r>
            <a:br>
              <a:rPr lang="vi-VN" dirty="0" smtClean="0"/>
            </a:br>
            <a:r>
              <a:rPr lang="vi-VN" dirty="0" smtClean="0"/>
              <a:t/>
            </a:r>
            <a:br>
              <a:rPr lang="vi-VN" dirty="0" smtClean="0"/>
            </a:br>
            <a:endParaRPr lang="en-NZ"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Yêu</a:t>
            </a:r>
            <a:r>
              <a:rPr lang="en-NZ" dirty="0" smtClean="0"/>
              <a:t> </a:t>
            </a:r>
            <a:r>
              <a:rPr lang="en-NZ" dirty="0" err="1" smtClean="0"/>
              <a:t>cầu</a:t>
            </a:r>
            <a:r>
              <a:rPr lang="en-NZ" dirty="0" smtClean="0"/>
              <a:t> </a:t>
            </a:r>
            <a:r>
              <a:rPr lang="en-NZ" dirty="0" err="1" smtClean="0"/>
              <a:t>của</a:t>
            </a:r>
            <a:r>
              <a:rPr lang="en-NZ" dirty="0" smtClean="0"/>
              <a:t> </a:t>
            </a:r>
            <a:r>
              <a:rPr lang="en-NZ" dirty="0" err="1" smtClean="0"/>
              <a:t>một</a:t>
            </a:r>
            <a:r>
              <a:rPr lang="en-NZ" dirty="0" smtClean="0"/>
              <a:t> </a:t>
            </a:r>
            <a:r>
              <a:rPr lang="en-NZ" dirty="0" err="1" smtClean="0"/>
              <a:t>hệ</a:t>
            </a:r>
            <a:r>
              <a:rPr lang="en-NZ" dirty="0" smtClean="0"/>
              <a:t> </a:t>
            </a:r>
            <a:r>
              <a:rPr lang="en-NZ" dirty="0" err="1" smtClean="0"/>
              <a:t>thống</a:t>
            </a:r>
            <a:r>
              <a:rPr lang="en-NZ" dirty="0" smtClean="0"/>
              <a:t> </a:t>
            </a:r>
            <a:br>
              <a:rPr lang="en-NZ" dirty="0" smtClean="0"/>
            </a:br>
            <a:r>
              <a:rPr lang="en-NZ" dirty="0" err="1" smtClean="0"/>
              <a:t>thang</a:t>
            </a:r>
            <a:r>
              <a:rPr lang="en-NZ" dirty="0" smtClean="0"/>
              <a:t> </a:t>
            </a:r>
            <a:r>
              <a:rPr lang="en-NZ" dirty="0" err="1" smtClean="0"/>
              <a:t>bảng</a:t>
            </a:r>
            <a:r>
              <a:rPr lang="en-NZ" dirty="0" smtClean="0"/>
              <a:t> </a:t>
            </a:r>
            <a:r>
              <a:rPr lang="en-NZ" dirty="0" err="1" smtClean="0"/>
              <a:t>lương</a:t>
            </a:r>
            <a:r>
              <a:rPr lang="en-NZ" dirty="0" smtClean="0"/>
              <a:t> </a:t>
            </a:r>
            <a:r>
              <a:rPr lang="en-NZ" dirty="0" err="1" smtClean="0"/>
              <a:t>hiệu</a:t>
            </a:r>
            <a:r>
              <a:rPr lang="en-NZ" dirty="0" smtClean="0"/>
              <a:t> </a:t>
            </a:r>
            <a:r>
              <a:rPr lang="en-NZ" dirty="0" err="1" smtClean="0"/>
              <a:t>quả</a:t>
            </a:r>
            <a:endParaRPr lang="en-NZ" dirty="0"/>
          </a:p>
        </p:txBody>
      </p:sp>
      <p:sp>
        <p:nvSpPr>
          <p:cNvPr id="3" name="Content Placeholder 2"/>
          <p:cNvSpPr>
            <a:spLocks noGrp="1"/>
          </p:cNvSpPr>
          <p:nvPr>
            <p:ph idx="1"/>
          </p:nvPr>
        </p:nvSpPr>
        <p:spPr/>
        <p:txBody>
          <a:bodyPr>
            <a:normAutofit fontScale="85000" lnSpcReduction="20000"/>
          </a:bodyPr>
          <a:lstStyle/>
          <a:p>
            <a:r>
              <a:rPr lang="en-NZ" dirty="0" err="1" smtClean="0"/>
              <a:t>Cần</a:t>
            </a:r>
            <a:r>
              <a:rPr lang="en-NZ" dirty="0" smtClean="0"/>
              <a:t> </a:t>
            </a:r>
            <a:r>
              <a:rPr lang="en-NZ" dirty="0" err="1" smtClean="0"/>
              <a:t>đảm</a:t>
            </a:r>
            <a:r>
              <a:rPr lang="en-NZ" dirty="0" smtClean="0"/>
              <a:t> </a:t>
            </a:r>
            <a:r>
              <a:rPr lang="en-NZ" dirty="0" err="1" smtClean="0"/>
              <a:t>bảo</a:t>
            </a:r>
            <a:r>
              <a:rPr lang="en-NZ" dirty="0" smtClean="0"/>
              <a:t> </a:t>
            </a:r>
            <a:r>
              <a:rPr lang="en-NZ" dirty="0" err="1" smtClean="0"/>
              <a:t>tính</a:t>
            </a:r>
            <a:r>
              <a:rPr lang="en-NZ" dirty="0" smtClean="0"/>
              <a:t> </a:t>
            </a:r>
            <a:r>
              <a:rPr lang="en-NZ" dirty="0" err="1" smtClean="0"/>
              <a:t>ổn</a:t>
            </a:r>
            <a:r>
              <a:rPr lang="en-NZ" dirty="0" smtClean="0"/>
              <a:t> </a:t>
            </a:r>
            <a:r>
              <a:rPr lang="en-NZ" dirty="0" err="1" smtClean="0"/>
              <a:t>định</a:t>
            </a:r>
            <a:r>
              <a:rPr lang="en-NZ" dirty="0" smtClean="0"/>
              <a:t> </a:t>
            </a:r>
            <a:r>
              <a:rPr lang="en-NZ" dirty="0" err="1" smtClean="0"/>
              <a:t>tương</a:t>
            </a:r>
            <a:r>
              <a:rPr lang="en-NZ" dirty="0" smtClean="0"/>
              <a:t> </a:t>
            </a:r>
            <a:r>
              <a:rPr lang="en-NZ" dirty="0" err="1" smtClean="0"/>
              <a:t>đối</a:t>
            </a:r>
            <a:r>
              <a:rPr lang="en-NZ" dirty="0" smtClean="0"/>
              <a:t> </a:t>
            </a:r>
            <a:r>
              <a:rPr lang="en-NZ" dirty="0" err="1" smtClean="0"/>
              <a:t>và</a:t>
            </a:r>
            <a:r>
              <a:rPr lang="en-NZ" dirty="0" smtClean="0"/>
              <a:t> </a:t>
            </a:r>
            <a:r>
              <a:rPr lang="en-NZ" dirty="0" err="1" smtClean="0"/>
              <a:t>sự</a:t>
            </a:r>
            <a:r>
              <a:rPr lang="en-NZ" dirty="0" smtClean="0"/>
              <a:t> </a:t>
            </a:r>
            <a:r>
              <a:rPr lang="en-NZ" dirty="0" err="1" smtClean="0"/>
              <a:t>linh</a:t>
            </a:r>
            <a:r>
              <a:rPr lang="en-NZ" dirty="0" smtClean="0"/>
              <a:t> </a:t>
            </a:r>
            <a:r>
              <a:rPr lang="en-NZ" dirty="0" err="1" smtClean="0"/>
              <a:t>hoạt</a:t>
            </a:r>
            <a:r>
              <a:rPr lang="en-NZ" dirty="0" smtClean="0"/>
              <a:t> </a:t>
            </a:r>
            <a:r>
              <a:rPr lang="en-NZ" dirty="0" err="1" smtClean="0"/>
              <a:t>mềm</a:t>
            </a:r>
            <a:r>
              <a:rPr lang="en-NZ" dirty="0" smtClean="0"/>
              <a:t> </a:t>
            </a:r>
            <a:r>
              <a:rPr lang="en-NZ" dirty="0" err="1" smtClean="0"/>
              <a:t>dẻo</a:t>
            </a:r>
            <a:r>
              <a:rPr lang="en-NZ" dirty="0" smtClean="0"/>
              <a:t> </a:t>
            </a:r>
            <a:r>
              <a:rPr lang="en-NZ" dirty="0" err="1" smtClean="0"/>
              <a:t>để</a:t>
            </a:r>
            <a:r>
              <a:rPr lang="en-NZ" dirty="0" smtClean="0"/>
              <a:t> </a:t>
            </a:r>
            <a:r>
              <a:rPr lang="en-NZ" dirty="0" err="1" smtClean="0"/>
              <a:t>điều</a:t>
            </a:r>
            <a:r>
              <a:rPr lang="en-NZ" dirty="0" smtClean="0"/>
              <a:t> </a:t>
            </a:r>
            <a:r>
              <a:rPr lang="en-NZ" dirty="0" err="1" smtClean="0"/>
              <a:t>chỉnh</a:t>
            </a:r>
            <a:r>
              <a:rPr lang="en-NZ" dirty="0" smtClean="0"/>
              <a:t> </a:t>
            </a:r>
            <a:r>
              <a:rPr lang="en-NZ" dirty="0" err="1" smtClean="0"/>
              <a:t>với</a:t>
            </a:r>
            <a:r>
              <a:rPr lang="en-NZ" dirty="0" smtClean="0"/>
              <a:t> </a:t>
            </a:r>
            <a:r>
              <a:rPr lang="en-NZ" dirty="0" err="1" smtClean="0"/>
              <a:t>từng</a:t>
            </a:r>
            <a:r>
              <a:rPr lang="en-NZ" dirty="0" smtClean="0"/>
              <a:t> </a:t>
            </a:r>
            <a:r>
              <a:rPr lang="en-NZ" dirty="0" err="1" smtClean="0"/>
              <a:t>giai</a:t>
            </a:r>
            <a:r>
              <a:rPr lang="en-NZ" dirty="0" smtClean="0"/>
              <a:t> </a:t>
            </a:r>
            <a:r>
              <a:rPr lang="en-NZ" dirty="0" err="1" smtClean="0"/>
              <a:t>đoạn</a:t>
            </a:r>
            <a:r>
              <a:rPr lang="en-NZ" dirty="0" smtClean="0"/>
              <a:t> </a:t>
            </a:r>
            <a:r>
              <a:rPr lang="en-NZ" dirty="0" err="1" smtClean="0"/>
              <a:t>và</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của</a:t>
            </a:r>
            <a:r>
              <a:rPr lang="en-NZ" dirty="0" smtClean="0"/>
              <a:t> DN</a:t>
            </a:r>
          </a:p>
          <a:p>
            <a:r>
              <a:rPr lang="en-NZ" dirty="0" err="1" smtClean="0"/>
              <a:t>Đảm</a:t>
            </a:r>
            <a:r>
              <a:rPr lang="en-NZ" dirty="0" smtClean="0"/>
              <a:t> </a:t>
            </a:r>
            <a:r>
              <a:rPr lang="en-NZ" dirty="0" err="1" smtClean="0"/>
              <a:t>bảo</a:t>
            </a:r>
            <a:r>
              <a:rPr lang="en-NZ" dirty="0" smtClean="0"/>
              <a:t> </a:t>
            </a:r>
            <a:r>
              <a:rPr lang="en-NZ" dirty="0" err="1" smtClean="0"/>
              <a:t>tái</a:t>
            </a:r>
            <a:r>
              <a:rPr lang="en-NZ" dirty="0" smtClean="0"/>
              <a:t> SX </a:t>
            </a:r>
            <a:r>
              <a:rPr lang="en-NZ" dirty="0" err="1" smtClean="0"/>
              <a:t>sức</a:t>
            </a:r>
            <a:r>
              <a:rPr lang="en-NZ" dirty="0" smtClean="0"/>
              <a:t> LĐ </a:t>
            </a:r>
            <a:r>
              <a:rPr lang="en-NZ" dirty="0" err="1" smtClean="0"/>
              <a:t>và</a:t>
            </a:r>
            <a:r>
              <a:rPr lang="en-NZ" dirty="0" smtClean="0"/>
              <a:t> </a:t>
            </a:r>
            <a:r>
              <a:rPr lang="en-NZ" dirty="0" err="1" smtClean="0"/>
              <a:t>nâng</a:t>
            </a:r>
            <a:r>
              <a:rPr lang="en-NZ" dirty="0" smtClean="0"/>
              <a:t> </a:t>
            </a:r>
            <a:r>
              <a:rPr lang="en-NZ" dirty="0" err="1" smtClean="0"/>
              <a:t>cao</a:t>
            </a:r>
            <a:r>
              <a:rPr lang="en-NZ" dirty="0" smtClean="0"/>
              <a:t> </a:t>
            </a:r>
            <a:r>
              <a:rPr lang="en-NZ" dirty="0" err="1" smtClean="0"/>
              <a:t>đời</a:t>
            </a:r>
            <a:r>
              <a:rPr lang="en-NZ" dirty="0" smtClean="0"/>
              <a:t> </a:t>
            </a:r>
            <a:r>
              <a:rPr lang="en-NZ" dirty="0" err="1" smtClean="0"/>
              <a:t>sống</a:t>
            </a:r>
            <a:r>
              <a:rPr lang="en-NZ" dirty="0" smtClean="0"/>
              <a:t> </a:t>
            </a:r>
            <a:r>
              <a:rPr lang="en-NZ" dirty="0" err="1" smtClean="0"/>
              <a:t>ngươi</a:t>
            </a:r>
            <a:r>
              <a:rPr lang="en-NZ" dirty="0" smtClean="0"/>
              <a:t> LĐ</a:t>
            </a:r>
          </a:p>
          <a:p>
            <a:r>
              <a:rPr lang="en-NZ" dirty="0" err="1" smtClean="0"/>
              <a:t>CHú</a:t>
            </a:r>
            <a:r>
              <a:rPr lang="en-NZ" dirty="0" smtClean="0"/>
              <a:t> </a:t>
            </a:r>
            <a:r>
              <a:rPr lang="en-NZ" dirty="0" err="1" smtClean="0"/>
              <a:t>trọng</a:t>
            </a:r>
            <a:r>
              <a:rPr lang="en-NZ" dirty="0" smtClean="0"/>
              <a:t> </a:t>
            </a:r>
            <a:r>
              <a:rPr lang="en-NZ" dirty="0" err="1" smtClean="0"/>
              <a:t>tới</a:t>
            </a:r>
            <a:r>
              <a:rPr lang="en-NZ" dirty="0" smtClean="0"/>
              <a:t> </a:t>
            </a:r>
            <a:r>
              <a:rPr lang="en-NZ" dirty="0" err="1" smtClean="0"/>
              <a:t>tăng</a:t>
            </a:r>
            <a:r>
              <a:rPr lang="en-NZ" dirty="0" smtClean="0"/>
              <a:t> </a:t>
            </a:r>
            <a:r>
              <a:rPr lang="en-NZ" dirty="0" err="1" smtClean="0"/>
              <a:t>năng</a:t>
            </a:r>
            <a:r>
              <a:rPr lang="en-NZ" dirty="0" smtClean="0"/>
              <a:t> </a:t>
            </a:r>
            <a:r>
              <a:rPr lang="en-NZ" dirty="0" err="1" smtClean="0"/>
              <a:t>suất</a:t>
            </a:r>
            <a:r>
              <a:rPr lang="en-NZ" dirty="0" smtClean="0"/>
              <a:t> LĐ, </a:t>
            </a:r>
            <a:r>
              <a:rPr lang="en-NZ" dirty="0" err="1" smtClean="0"/>
              <a:t>giảm</a:t>
            </a:r>
            <a:r>
              <a:rPr lang="en-NZ" dirty="0" smtClean="0"/>
              <a:t> chi </a:t>
            </a:r>
            <a:r>
              <a:rPr lang="en-NZ" dirty="0" err="1" smtClean="0"/>
              <a:t>phí</a:t>
            </a:r>
            <a:r>
              <a:rPr lang="en-NZ" dirty="0" smtClean="0"/>
              <a:t> LĐ </a:t>
            </a:r>
            <a:r>
              <a:rPr lang="en-NZ" dirty="0" err="1" smtClean="0"/>
              <a:t>và</a:t>
            </a:r>
            <a:r>
              <a:rPr lang="en-NZ" dirty="0" smtClean="0"/>
              <a:t> </a:t>
            </a:r>
            <a:r>
              <a:rPr lang="en-NZ" dirty="0" err="1" smtClean="0"/>
              <a:t>có</a:t>
            </a:r>
            <a:r>
              <a:rPr lang="en-NZ" dirty="0" smtClean="0"/>
              <a:t> </a:t>
            </a:r>
            <a:r>
              <a:rPr lang="en-NZ" dirty="0" err="1" smtClean="0"/>
              <a:t>mức</a:t>
            </a:r>
            <a:r>
              <a:rPr lang="en-NZ" dirty="0" smtClean="0"/>
              <a:t> </a:t>
            </a:r>
            <a:r>
              <a:rPr lang="en-NZ" dirty="0" err="1" smtClean="0"/>
              <a:t>thu</a:t>
            </a:r>
            <a:r>
              <a:rPr lang="en-NZ" dirty="0" smtClean="0"/>
              <a:t> </a:t>
            </a:r>
            <a:r>
              <a:rPr lang="en-NZ" dirty="0" err="1" smtClean="0"/>
              <a:t>lao</a:t>
            </a:r>
            <a:r>
              <a:rPr lang="en-NZ" dirty="0" smtClean="0"/>
              <a:t> </a:t>
            </a:r>
            <a:r>
              <a:rPr lang="en-NZ" dirty="0" err="1" smtClean="0"/>
              <a:t>cạnh</a:t>
            </a:r>
            <a:r>
              <a:rPr lang="en-NZ" dirty="0" smtClean="0"/>
              <a:t> </a:t>
            </a:r>
            <a:r>
              <a:rPr lang="en-NZ" dirty="0" err="1" smtClean="0"/>
              <a:t>tranh</a:t>
            </a:r>
            <a:r>
              <a:rPr lang="en-NZ" dirty="0" smtClean="0"/>
              <a:t> </a:t>
            </a:r>
            <a:r>
              <a:rPr lang="en-NZ" dirty="0" err="1" smtClean="0"/>
              <a:t>để</a:t>
            </a:r>
            <a:r>
              <a:rPr lang="en-NZ" dirty="0" smtClean="0"/>
              <a:t> </a:t>
            </a:r>
            <a:r>
              <a:rPr lang="en-NZ" dirty="0" err="1" smtClean="0"/>
              <a:t>thu</a:t>
            </a:r>
            <a:r>
              <a:rPr lang="en-NZ" dirty="0" smtClean="0"/>
              <a:t> </a:t>
            </a:r>
            <a:r>
              <a:rPr lang="en-NZ" dirty="0" err="1" smtClean="0"/>
              <a:t>hút</a:t>
            </a:r>
            <a:r>
              <a:rPr lang="en-NZ" dirty="0" smtClean="0"/>
              <a:t> </a:t>
            </a:r>
            <a:r>
              <a:rPr lang="en-NZ" dirty="0" err="1" smtClean="0"/>
              <a:t>và</a:t>
            </a:r>
            <a:r>
              <a:rPr lang="en-NZ" dirty="0" smtClean="0"/>
              <a:t> </a:t>
            </a:r>
            <a:r>
              <a:rPr lang="en-NZ" dirty="0" err="1" smtClean="0"/>
              <a:t>giữ</a:t>
            </a:r>
            <a:r>
              <a:rPr lang="en-NZ" dirty="0" smtClean="0"/>
              <a:t> </a:t>
            </a:r>
            <a:r>
              <a:rPr lang="en-NZ" dirty="0" err="1" smtClean="0"/>
              <a:t>chân</a:t>
            </a:r>
            <a:r>
              <a:rPr lang="en-NZ" dirty="0" smtClean="0"/>
              <a:t> NNL</a:t>
            </a:r>
          </a:p>
          <a:p>
            <a:r>
              <a:rPr lang="en-NZ" dirty="0" err="1" smtClean="0"/>
              <a:t>Đảm</a:t>
            </a:r>
            <a:r>
              <a:rPr lang="en-NZ" dirty="0" smtClean="0"/>
              <a:t> </a:t>
            </a:r>
            <a:r>
              <a:rPr lang="en-NZ" dirty="0" err="1" smtClean="0"/>
              <a:t>bảo</a:t>
            </a:r>
            <a:r>
              <a:rPr lang="en-NZ" dirty="0" smtClean="0"/>
              <a:t> </a:t>
            </a:r>
            <a:r>
              <a:rPr lang="en-NZ" dirty="0" err="1" smtClean="0"/>
              <a:t>sự</a:t>
            </a:r>
            <a:r>
              <a:rPr lang="en-NZ" dirty="0" smtClean="0"/>
              <a:t> </a:t>
            </a:r>
            <a:r>
              <a:rPr lang="en-NZ" dirty="0" err="1" smtClean="0"/>
              <a:t>công</a:t>
            </a:r>
            <a:r>
              <a:rPr lang="en-NZ" dirty="0" smtClean="0"/>
              <a:t> </a:t>
            </a:r>
            <a:r>
              <a:rPr lang="en-NZ" dirty="0" err="1" smtClean="0"/>
              <a:t>băng</a:t>
            </a:r>
            <a:r>
              <a:rPr lang="en-NZ" dirty="0" smtClean="0"/>
              <a:t> </a:t>
            </a:r>
            <a:r>
              <a:rPr lang="en-NZ" dirty="0" err="1" smtClean="0"/>
              <a:t>để</a:t>
            </a:r>
            <a:r>
              <a:rPr lang="en-NZ" dirty="0" smtClean="0"/>
              <a:t> </a:t>
            </a:r>
            <a:r>
              <a:rPr lang="en-NZ" dirty="0" err="1" smtClean="0"/>
              <a:t>bù</a:t>
            </a:r>
            <a:r>
              <a:rPr lang="en-NZ" dirty="0" smtClean="0"/>
              <a:t> </a:t>
            </a:r>
            <a:r>
              <a:rPr lang="en-NZ" dirty="0" err="1" smtClean="0"/>
              <a:t>đắp</a:t>
            </a:r>
            <a:r>
              <a:rPr lang="en-NZ" dirty="0" smtClean="0"/>
              <a:t> </a:t>
            </a:r>
            <a:r>
              <a:rPr lang="en-NZ" dirty="0" err="1" smtClean="0"/>
              <a:t>thỏa</a:t>
            </a:r>
            <a:r>
              <a:rPr lang="en-NZ" dirty="0" smtClean="0"/>
              <a:t> </a:t>
            </a:r>
            <a:r>
              <a:rPr lang="en-NZ" dirty="0" err="1" smtClean="0"/>
              <a:t>đáng</a:t>
            </a:r>
            <a:endParaRPr lang="en-NZ" dirty="0" smtClean="0"/>
          </a:p>
          <a:p>
            <a:r>
              <a:rPr lang="en-NZ" dirty="0" err="1" smtClean="0"/>
              <a:t>Đảm</a:t>
            </a:r>
            <a:r>
              <a:rPr lang="en-NZ" dirty="0" smtClean="0"/>
              <a:t> </a:t>
            </a:r>
            <a:r>
              <a:rPr lang="en-NZ" dirty="0" err="1" smtClean="0"/>
              <a:t>bảo</a:t>
            </a:r>
            <a:r>
              <a:rPr lang="en-NZ" dirty="0" smtClean="0"/>
              <a:t> </a:t>
            </a:r>
            <a:r>
              <a:rPr lang="en-NZ" dirty="0" err="1" smtClean="0"/>
              <a:t>tính</a:t>
            </a:r>
            <a:r>
              <a:rPr lang="en-NZ" dirty="0" smtClean="0"/>
              <a:t> </a:t>
            </a:r>
            <a:r>
              <a:rPr lang="en-NZ" dirty="0" err="1" smtClean="0"/>
              <a:t>kích</a:t>
            </a:r>
            <a:r>
              <a:rPr lang="en-NZ" dirty="0" smtClean="0"/>
              <a:t> </a:t>
            </a:r>
            <a:r>
              <a:rPr lang="en-NZ" dirty="0" err="1" smtClean="0"/>
              <a:t>thích</a:t>
            </a:r>
            <a:r>
              <a:rPr lang="en-NZ" dirty="0" smtClean="0"/>
              <a:t> </a:t>
            </a:r>
            <a:r>
              <a:rPr lang="en-NZ" dirty="0" err="1" smtClean="0"/>
              <a:t>vật</a:t>
            </a:r>
            <a:r>
              <a:rPr lang="en-NZ" dirty="0" smtClean="0"/>
              <a:t> </a:t>
            </a:r>
            <a:r>
              <a:rPr lang="en-NZ" dirty="0" err="1" smtClean="0"/>
              <a:t>chất</a:t>
            </a:r>
            <a:endParaRPr lang="en-NZ" dirty="0" smtClean="0"/>
          </a:p>
          <a:p>
            <a:r>
              <a:rPr lang="en-NZ" dirty="0" err="1" smtClean="0"/>
              <a:t>Đảm</a:t>
            </a:r>
            <a:r>
              <a:rPr lang="en-NZ" dirty="0" smtClean="0"/>
              <a:t> </a:t>
            </a:r>
            <a:r>
              <a:rPr lang="en-NZ" dirty="0" err="1" smtClean="0"/>
              <a:t>bảo</a:t>
            </a:r>
            <a:r>
              <a:rPr lang="en-NZ" dirty="0" smtClean="0"/>
              <a:t> </a:t>
            </a:r>
            <a:r>
              <a:rPr lang="en-NZ" dirty="0" err="1" smtClean="0"/>
              <a:t>tính</a:t>
            </a:r>
            <a:r>
              <a:rPr lang="en-NZ" dirty="0" smtClean="0"/>
              <a:t> </a:t>
            </a:r>
            <a:r>
              <a:rPr lang="en-NZ" dirty="0" err="1" smtClean="0"/>
              <a:t>khoa</a:t>
            </a:r>
            <a:r>
              <a:rPr lang="en-NZ" dirty="0" smtClean="0"/>
              <a:t> </a:t>
            </a:r>
            <a:r>
              <a:rPr lang="en-NZ" dirty="0" err="1" smtClean="0"/>
              <a:t>học</a:t>
            </a:r>
            <a:r>
              <a:rPr lang="en-NZ" dirty="0" smtClean="0"/>
              <a:t>: </a:t>
            </a:r>
            <a:r>
              <a:rPr lang="en-NZ" dirty="0" err="1" smtClean="0"/>
              <a:t>Dễ</a:t>
            </a:r>
            <a:r>
              <a:rPr lang="en-NZ" dirty="0" smtClean="0"/>
              <a:t> </a:t>
            </a:r>
            <a:r>
              <a:rPr lang="en-NZ" dirty="0" err="1" smtClean="0"/>
              <a:t>hiểu</a:t>
            </a:r>
            <a:r>
              <a:rPr lang="en-NZ" dirty="0" smtClean="0"/>
              <a:t>, </a:t>
            </a:r>
            <a:r>
              <a:rPr lang="en-NZ" dirty="0" err="1" smtClean="0"/>
              <a:t>dễ</a:t>
            </a:r>
            <a:r>
              <a:rPr lang="en-NZ" dirty="0" smtClean="0"/>
              <a:t> </a:t>
            </a:r>
            <a:r>
              <a:rPr lang="en-NZ" dirty="0" err="1" smtClean="0"/>
              <a:t>kiểm</a:t>
            </a:r>
            <a:r>
              <a:rPr lang="en-NZ" dirty="0" smtClean="0"/>
              <a:t> </a:t>
            </a:r>
            <a:r>
              <a:rPr lang="en-NZ" dirty="0" err="1" smtClean="0"/>
              <a:t>tra</a:t>
            </a:r>
            <a:r>
              <a:rPr lang="en-NZ" dirty="0" smtClean="0"/>
              <a:t>, </a:t>
            </a:r>
            <a:r>
              <a:rPr lang="en-NZ" dirty="0" err="1" smtClean="0"/>
              <a:t>dễ</a:t>
            </a:r>
            <a:r>
              <a:rPr lang="en-NZ" dirty="0" smtClean="0"/>
              <a:t> </a:t>
            </a:r>
            <a:r>
              <a:rPr lang="en-NZ" dirty="0" err="1" smtClean="0"/>
              <a:t>tính</a:t>
            </a:r>
            <a:r>
              <a:rPr lang="en-NZ" dirty="0" smtClean="0"/>
              <a:t> </a:t>
            </a:r>
            <a:r>
              <a:rPr lang="en-NZ" dirty="0" err="1" smtClean="0"/>
              <a:t>toán</a:t>
            </a:r>
            <a:r>
              <a:rPr lang="en-NZ" dirty="0" smtClean="0"/>
              <a:t>, </a:t>
            </a:r>
            <a:r>
              <a:rPr lang="en-NZ" dirty="0" err="1" smtClean="0"/>
              <a:t>dễ</a:t>
            </a:r>
            <a:r>
              <a:rPr lang="en-NZ" dirty="0" smtClean="0"/>
              <a:t> </a:t>
            </a:r>
            <a:r>
              <a:rPr lang="en-NZ" dirty="0" err="1" smtClean="0"/>
              <a:t>quản</a:t>
            </a:r>
            <a:r>
              <a:rPr lang="en-NZ" dirty="0" smtClean="0"/>
              <a:t> </a:t>
            </a:r>
            <a:r>
              <a:rPr lang="en-NZ" dirty="0" err="1" smtClean="0"/>
              <a:t>lý</a:t>
            </a:r>
            <a:endParaRPr lang="en-NZ"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NZ" dirty="0" err="1" smtClean="0"/>
              <a:t>Nguyên</a:t>
            </a:r>
            <a:r>
              <a:rPr lang="en-NZ" dirty="0" smtClean="0"/>
              <a:t> </a:t>
            </a:r>
            <a:r>
              <a:rPr lang="en-NZ" dirty="0" err="1" smtClean="0"/>
              <a:t>tắc</a:t>
            </a:r>
            <a:r>
              <a:rPr lang="en-NZ" dirty="0" smtClean="0"/>
              <a:t>...</a:t>
            </a:r>
            <a:endParaRPr lang="en-NZ" dirty="0"/>
          </a:p>
        </p:txBody>
      </p:sp>
      <p:sp>
        <p:nvSpPr>
          <p:cNvPr id="3" name="Content Placeholder 2"/>
          <p:cNvSpPr>
            <a:spLocks noGrp="1"/>
          </p:cNvSpPr>
          <p:nvPr>
            <p:ph idx="1"/>
          </p:nvPr>
        </p:nvSpPr>
        <p:spPr/>
        <p:txBody>
          <a:bodyPr>
            <a:normAutofit fontScale="85000" lnSpcReduction="20000"/>
          </a:bodyPr>
          <a:lstStyle/>
          <a:p>
            <a:r>
              <a:rPr lang="vi-VN" dirty="0" smtClean="0"/>
              <a:t>- Số bậc, thang lương, bảng lương phụ thuộc vào mức độ phức tạp quản lý, cấp bậc công việc đòi hỏi, khoảng cách của bậc lương liền kề phải đảm bảo khuyến khích nâng cao trình độ chuyên môn, nghiệp vụ các tài năng tích luỹ, kinh nghiệm.</a:t>
            </a:r>
            <a:br>
              <a:rPr lang="vi-VN" dirty="0" smtClean="0"/>
            </a:br>
            <a:r>
              <a:rPr lang="vi-VN" dirty="0" smtClean="0"/>
              <a:t/>
            </a:r>
            <a:br>
              <a:rPr lang="vi-VN" dirty="0" smtClean="0"/>
            </a:br>
            <a:r>
              <a:rPr lang="vi-VN" dirty="0" smtClean="0"/>
              <a:t>- Mức lương bậc 1 của thang lương, bảng lương phải cao hơn mức lương tối thiểu do Nhà nước quy định. Mức lương của nghề hoặc công việc độc hại, nguy hiểm và đặc biệt độc hại nguy hiểm phải cao hơn mức lương của nghề hoặc công việc có điều kiện lao động bình thường.</a:t>
            </a:r>
            <a:endParaRPr lang="en-NZ"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Quy</a:t>
            </a:r>
            <a:r>
              <a:rPr lang="en-NZ" dirty="0" smtClean="0"/>
              <a:t> </a:t>
            </a:r>
            <a:r>
              <a:rPr lang="en-NZ" dirty="0" err="1" smtClean="0"/>
              <a:t>định</a:t>
            </a:r>
            <a:r>
              <a:rPr lang="en-NZ" dirty="0" smtClean="0"/>
              <a:t> </a:t>
            </a:r>
            <a:r>
              <a:rPr lang="en-NZ" dirty="0" err="1" smtClean="0"/>
              <a:t>của</a:t>
            </a:r>
            <a:r>
              <a:rPr lang="en-NZ" dirty="0" smtClean="0"/>
              <a:t> </a:t>
            </a:r>
            <a:r>
              <a:rPr lang="en-NZ" dirty="0" err="1" smtClean="0"/>
              <a:t>Nhà</a:t>
            </a:r>
            <a:r>
              <a:rPr lang="en-NZ" dirty="0" smtClean="0"/>
              <a:t> </a:t>
            </a:r>
            <a:r>
              <a:rPr lang="en-NZ" dirty="0" err="1" smtClean="0"/>
              <a:t>nước</a:t>
            </a:r>
            <a:r>
              <a:rPr lang="en-NZ" dirty="0" smtClean="0"/>
              <a:t> </a:t>
            </a:r>
            <a:br>
              <a:rPr lang="en-NZ" dirty="0" smtClean="0"/>
            </a:br>
            <a:r>
              <a:rPr lang="en-NZ" dirty="0" err="1" smtClean="0"/>
              <a:t>về</a:t>
            </a:r>
            <a:r>
              <a:rPr lang="en-NZ" dirty="0" smtClean="0"/>
              <a:t> </a:t>
            </a:r>
            <a:r>
              <a:rPr lang="en-NZ" dirty="0" err="1" smtClean="0"/>
              <a:t>thang</a:t>
            </a:r>
            <a:r>
              <a:rPr lang="en-NZ" dirty="0" smtClean="0"/>
              <a:t> </a:t>
            </a:r>
            <a:r>
              <a:rPr lang="en-NZ" dirty="0" err="1" smtClean="0"/>
              <a:t>bảng</a:t>
            </a:r>
            <a:r>
              <a:rPr lang="en-NZ" dirty="0" smtClean="0"/>
              <a:t> </a:t>
            </a:r>
            <a:r>
              <a:rPr lang="en-NZ" dirty="0" err="1" smtClean="0"/>
              <a:t>lương</a:t>
            </a:r>
            <a:r>
              <a:rPr lang="en-NZ" dirty="0" smtClean="0"/>
              <a:t> </a:t>
            </a:r>
            <a:r>
              <a:rPr lang="en-NZ" dirty="0" err="1" smtClean="0"/>
              <a:t>đối</a:t>
            </a:r>
            <a:r>
              <a:rPr lang="en-NZ" dirty="0" smtClean="0"/>
              <a:t> </a:t>
            </a:r>
            <a:r>
              <a:rPr lang="en-NZ" dirty="0" err="1" smtClean="0"/>
              <a:t>với</a:t>
            </a:r>
            <a:r>
              <a:rPr lang="en-NZ" dirty="0" smtClean="0"/>
              <a:t> DNNN</a:t>
            </a:r>
            <a:endParaRPr lang="en-NZ" dirty="0"/>
          </a:p>
        </p:txBody>
      </p:sp>
      <p:sp>
        <p:nvSpPr>
          <p:cNvPr id="3" name="Content Placeholder 2"/>
          <p:cNvSpPr>
            <a:spLocks noGrp="1"/>
          </p:cNvSpPr>
          <p:nvPr>
            <p:ph idx="1"/>
          </p:nvPr>
        </p:nvSpPr>
        <p:spPr/>
        <p:txBody>
          <a:bodyPr>
            <a:normAutofit fontScale="92500" lnSpcReduction="10000"/>
          </a:bodyPr>
          <a:lstStyle/>
          <a:p>
            <a:r>
              <a:rPr lang="en-NZ" dirty="0" err="1" smtClean="0"/>
              <a:t>Hệ</a:t>
            </a:r>
            <a:r>
              <a:rPr lang="en-NZ" dirty="0" smtClean="0"/>
              <a:t> </a:t>
            </a:r>
            <a:r>
              <a:rPr lang="en-NZ" dirty="0" err="1" smtClean="0"/>
              <a:t>thống</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Nhà</a:t>
            </a:r>
            <a:r>
              <a:rPr lang="en-NZ" dirty="0" smtClean="0"/>
              <a:t> </a:t>
            </a:r>
            <a:r>
              <a:rPr lang="en-NZ" dirty="0" err="1" smtClean="0"/>
              <a:t>nươc</a:t>
            </a:r>
            <a:r>
              <a:rPr lang="en-NZ" dirty="0" smtClean="0"/>
              <a:t> </a:t>
            </a:r>
            <a:r>
              <a:rPr lang="en-NZ" dirty="0" err="1" smtClean="0"/>
              <a:t>quy</a:t>
            </a:r>
            <a:r>
              <a:rPr lang="en-NZ" dirty="0" smtClean="0"/>
              <a:t> </a:t>
            </a:r>
            <a:r>
              <a:rPr lang="en-NZ" dirty="0" err="1" smtClean="0"/>
              <a:t>định</a:t>
            </a:r>
            <a:r>
              <a:rPr lang="en-NZ" dirty="0" smtClean="0"/>
              <a:t> </a:t>
            </a:r>
            <a:r>
              <a:rPr lang="en-NZ" dirty="0" err="1" smtClean="0"/>
              <a:t>đối</a:t>
            </a:r>
            <a:r>
              <a:rPr lang="en-NZ" dirty="0" smtClean="0"/>
              <a:t> </a:t>
            </a:r>
            <a:r>
              <a:rPr lang="en-NZ" dirty="0" err="1" smtClean="0"/>
              <a:t>với</a:t>
            </a:r>
            <a:r>
              <a:rPr lang="en-NZ" dirty="0" smtClean="0"/>
              <a:t> DNNN </a:t>
            </a:r>
            <a:r>
              <a:rPr lang="en-NZ" dirty="0" err="1" smtClean="0"/>
              <a:t>bao</a:t>
            </a:r>
            <a:r>
              <a:rPr lang="en-NZ" dirty="0" smtClean="0"/>
              <a:t> </a:t>
            </a:r>
            <a:r>
              <a:rPr lang="en-NZ" dirty="0" err="1" smtClean="0"/>
              <a:t>gồm</a:t>
            </a:r>
            <a:r>
              <a:rPr lang="en-NZ" dirty="0" smtClean="0"/>
              <a:t>:</a:t>
            </a:r>
          </a:p>
          <a:p>
            <a:pPr>
              <a:buNone/>
            </a:pPr>
            <a:r>
              <a:rPr lang="en-NZ" dirty="0" smtClean="0"/>
              <a:t>	- </a:t>
            </a:r>
            <a:r>
              <a:rPr lang="en-NZ" dirty="0" err="1" smtClean="0"/>
              <a:t>Chế</a:t>
            </a:r>
            <a:r>
              <a:rPr lang="en-NZ" dirty="0" smtClean="0"/>
              <a:t> </a:t>
            </a:r>
            <a:r>
              <a:rPr lang="en-NZ" dirty="0" err="1" smtClean="0"/>
              <a:t>độ</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cấp</a:t>
            </a:r>
            <a:r>
              <a:rPr lang="en-NZ" dirty="0" smtClean="0"/>
              <a:t> </a:t>
            </a:r>
            <a:r>
              <a:rPr lang="en-NZ" dirty="0" err="1" smtClean="0"/>
              <a:t>bậc</a:t>
            </a:r>
            <a:r>
              <a:rPr lang="en-NZ" dirty="0" smtClean="0"/>
              <a:t>: </a:t>
            </a:r>
            <a:r>
              <a:rPr lang="en-NZ" dirty="0" err="1" smtClean="0"/>
              <a:t>thiết</a:t>
            </a:r>
            <a:r>
              <a:rPr lang="en-NZ" dirty="0" smtClean="0"/>
              <a:t> </a:t>
            </a:r>
            <a:r>
              <a:rPr lang="en-NZ" dirty="0" err="1" smtClean="0"/>
              <a:t>kế</a:t>
            </a:r>
            <a:r>
              <a:rPr lang="en-NZ" dirty="0" smtClean="0"/>
              <a:t> </a:t>
            </a:r>
            <a:r>
              <a:rPr lang="en-NZ" dirty="0" err="1" smtClean="0"/>
              <a:t>để</a:t>
            </a:r>
            <a:r>
              <a:rPr lang="en-NZ" dirty="0" smtClean="0"/>
              <a:t> </a:t>
            </a:r>
            <a:r>
              <a:rPr lang="en-NZ" dirty="0" err="1" smtClean="0"/>
              <a:t>trả</a:t>
            </a:r>
            <a:r>
              <a:rPr lang="en-NZ" dirty="0" smtClean="0"/>
              <a:t> </a:t>
            </a:r>
            <a:r>
              <a:rPr lang="en-NZ" dirty="0" err="1" smtClean="0"/>
              <a:t>công</a:t>
            </a:r>
            <a:r>
              <a:rPr lang="en-NZ" dirty="0" smtClean="0"/>
              <a:t> </a:t>
            </a:r>
            <a:r>
              <a:rPr lang="en-NZ" dirty="0" err="1" smtClean="0"/>
              <a:t>cho</a:t>
            </a:r>
            <a:r>
              <a:rPr lang="en-NZ" dirty="0" smtClean="0"/>
              <a:t> </a:t>
            </a:r>
            <a:r>
              <a:rPr lang="en-NZ" dirty="0" err="1" smtClean="0"/>
              <a:t>công</a:t>
            </a:r>
            <a:r>
              <a:rPr lang="en-NZ" dirty="0" smtClean="0"/>
              <a:t> </a:t>
            </a:r>
            <a:r>
              <a:rPr lang="en-NZ" dirty="0" err="1" smtClean="0"/>
              <a:t>nhân</a:t>
            </a:r>
            <a:r>
              <a:rPr lang="en-NZ" dirty="0" smtClean="0"/>
              <a:t> </a:t>
            </a:r>
            <a:r>
              <a:rPr lang="en-NZ" dirty="0" err="1" smtClean="0"/>
              <a:t>sản</a:t>
            </a:r>
            <a:r>
              <a:rPr lang="en-NZ" dirty="0" smtClean="0"/>
              <a:t> </a:t>
            </a:r>
            <a:r>
              <a:rPr lang="en-NZ" dirty="0" err="1" smtClean="0"/>
              <a:t>xuất</a:t>
            </a:r>
            <a:r>
              <a:rPr lang="en-NZ" dirty="0" smtClean="0"/>
              <a:t> </a:t>
            </a:r>
            <a:r>
              <a:rPr lang="en-NZ" dirty="0" err="1" smtClean="0"/>
              <a:t>căn</a:t>
            </a:r>
            <a:r>
              <a:rPr lang="en-NZ" dirty="0" smtClean="0"/>
              <a:t> </a:t>
            </a:r>
            <a:r>
              <a:rPr lang="en-NZ" dirty="0" err="1" smtClean="0"/>
              <a:t>cứ</a:t>
            </a:r>
            <a:r>
              <a:rPr lang="en-NZ" dirty="0" smtClean="0"/>
              <a:t> </a:t>
            </a:r>
            <a:r>
              <a:rPr lang="en-NZ" dirty="0" err="1" smtClean="0"/>
              <a:t>vào</a:t>
            </a:r>
            <a:r>
              <a:rPr lang="en-NZ" dirty="0" smtClean="0"/>
              <a:t> </a:t>
            </a:r>
            <a:r>
              <a:rPr lang="en-NZ" dirty="0" err="1" smtClean="0"/>
              <a:t>chất</a:t>
            </a:r>
            <a:r>
              <a:rPr lang="en-NZ" dirty="0" smtClean="0"/>
              <a:t> </a:t>
            </a:r>
            <a:r>
              <a:rPr lang="en-NZ" dirty="0" err="1" smtClean="0"/>
              <a:t>lượng</a:t>
            </a:r>
            <a:r>
              <a:rPr lang="en-NZ" dirty="0" smtClean="0"/>
              <a:t> LĐ </a:t>
            </a:r>
            <a:r>
              <a:rPr lang="en-NZ" dirty="0" err="1" smtClean="0"/>
              <a:t>và</a:t>
            </a:r>
            <a:r>
              <a:rPr lang="en-NZ" dirty="0" smtClean="0"/>
              <a:t> </a:t>
            </a:r>
            <a:r>
              <a:rPr lang="en-NZ" dirty="0" err="1" smtClean="0"/>
              <a:t>điều</a:t>
            </a:r>
            <a:r>
              <a:rPr lang="en-NZ" dirty="0" smtClean="0"/>
              <a:t> </a:t>
            </a:r>
            <a:r>
              <a:rPr lang="en-NZ" dirty="0" err="1" smtClean="0"/>
              <a:t>kiện</a:t>
            </a:r>
            <a:r>
              <a:rPr lang="en-NZ" dirty="0" smtClean="0"/>
              <a:t> LĐ</a:t>
            </a:r>
          </a:p>
          <a:p>
            <a:pPr>
              <a:buNone/>
            </a:pPr>
            <a:r>
              <a:rPr lang="en-NZ" dirty="0" smtClean="0"/>
              <a:t>	- </a:t>
            </a:r>
            <a:r>
              <a:rPr lang="en-NZ" dirty="0" err="1" smtClean="0"/>
              <a:t>Chế</a:t>
            </a:r>
            <a:r>
              <a:rPr lang="en-NZ" dirty="0" smtClean="0"/>
              <a:t> </a:t>
            </a:r>
            <a:r>
              <a:rPr lang="en-NZ" dirty="0" err="1" smtClean="0"/>
              <a:t>độ</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chức</a:t>
            </a:r>
            <a:r>
              <a:rPr lang="en-NZ" dirty="0" smtClean="0"/>
              <a:t> </a:t>
            </a:r>
            <a:r>
              <a:rPr lang="en-NZ" dirty="0" err="1" smtClean="0"/>
              <a:t>vụ</a:t>
            </a:r>
            <a:r>
              <a:rPr lang="en-NZ" dirty="0" smtClean="0"/>
              <a:t>: </a:t>
            </a:r>
            <a:r>
              <a:rPr lang="en-NZ" dirty="0" err="1" smtClean="0"/>
              <a:t>được</a:t>
            </a:r>
            <a:r>
              <a:rPr lang="en-NZ" dirty="0" smtClean="0"/>
              <a:t> </a:t>
            </a:r>
            <a:r>
              <a:rPr lang="en-NZ" dirty="0" err="1" smtClean="0"/>
              <a:t>thiết</a:t>
            </a:r>
            <a:r>
              <a:rPr lang="en-NZ" dirty="0" smtClean="0"/>
              <a:t> </a:t>
            </a:r>
            <a:r>
              <a:rPr lang="en-NZ" dirty="0" err="1" smtClean="0"/>
              <a:t>kế</a:t>
            </a:r>
            <a:r>
              <a:rPr lang="en-NZ" dirty="0" smtClean="0"/>
              <a:t> </a:t>
            </a:r>
            <a:r>
              <a:rPr lang="en-NZ" dirty="0" err="1" smtClean="0"/>
              <a:t>để</a:t>
            </a:r>
            <a:r>
              <a:rPr lang="en-NZ" dirty="0" smtClean="0"/>
              <a:t> </a:t>
            </a:r>
            <a:r>
              <a:rPr lang="en-NZ" dirty="0" err="1" smtClean="0"/>
              <a:t>trả</a:t>
            </a:r>
            <a:r>
              <a:rPr lang="en-NZ" dirty="0" smtClean="0"/>
              <a:t> </a:t>
            </a:r>
            <a:r>
              <a:rPr lang="en-NZ" dirty="0" err="1" smtClean="0"/>
              <a:t>công</a:t>
            </a:r>
            <a:r>
              <a:rPr lang="en-NZ" dirty="0" smtClean="0"/>
              <a:t> </a:t>
            </a:r>
            <a:r>
              <a:rPr lang="en-NZ" dirty="0" err="1" smtClean="0"/>
              <a:t>cho</a:t>
            </a:r>
            <a:r>
              <a:rPr lang="en-NZ" dirty="0" smtClean="0"/>
              <a:t> </a:t>
            </a:r>
            <a:r>
              <a:rPr lang="en-NZ" dirty="0" err="1" smtClean="0"/>
              <a:t>các</a:t>
            </a:r>
            <a:r>
              <a:rPr lang="en-NZ" dirty="0" smtClean="0"/>
              <a:t> </a:t>
            </a:r>
            <a:r>
              <a:rPr lang="en-NZ" dirty="0" err="1" smtClean="0"/>
              <a:t>loại</a:t>
            </a:r>
            <a:r>
              <a:rPr lang="en-NZ" dirty="0" smtClean="0"/>
              <a:t> LĐ </a:t>
            </a:r>
            <a:r>
              <a:rPr lang="en-NZ" dirty="0" err="1" smtClean="0"/>
              <a:t>quản</a:t>
            </a:r>
            <a:r>
              <a:rPr lang="en-NZ" dirty="0" smtClean="0"/>
              <a:t> </a:t>
            </a:r>
            <a:r>
              <a:rPr lang="en-NZ" dirty="0" err="1" smtClean="0"/>
              <a:t>lý</a:t>
            </a:r>
            <a:r>
              <a:rPr lang="en-NZ" dirty="0" smtClean="0"/>
              <a:t> </a:t>
            </a:r>
            <a:r>
              <a:rPr lang="en-NZ" dirty="0" err="1" smtClean="0"/>
              <a:t>tùy</a:t>
            </a:r>
            <a:r>
              <a:rPr lang="en-NZ" dirty="0" smtClean="0"/>
              <a:t> </a:t>
            </a:r>
            <a:r>
              <a:rPr lang="en-NZ" dirty="0" err="1" smtClean="0"/>
              <a:t>theo</a:t>
            </a:r>
            <a:r>
              <a:rPr lang="en-NZ" dirty="0" smtClean="0"/>
              <a:t> </a:t>
            </a:r>
            <a:r>
              <a:rPr lang="en-NZ" dirty="0" err="1" smtClean="0"/>
              <a:t>chức</a:t>
            </a:r>
            <a:r>
              <a:rPr lang="en-NZ" dirty="0" smtClean="0"/>
              <a:t> </a:t>
            </a:r>
            <a:r>
              <a:rPr lang="en-NZ" dirty="0" err="1" smtClean="0"/>
              <a:t>danh</a:t>
            </a:r>
            <a:r>
              <a:rPr lang="en-NZ" dirty="0" smtClean="0"/>
              <a:t> </a:t>
            </a:r>
            <a:r>
              <a:rPr lang="en-NZ" dirty="0" err="1" smtClean="0"/>
              <a:t>viên</a:t>
            </a:r>
            <a:r>
              <a:rPr lang="en-NZ" dirty="0" smtClean="0"/>
              <a:t> </a:t>
            </a:r>
            <a:r>
              <a:rPr lang="en-NZ" dirty="0" err="1" smtClean="0"/>
              <a:t>chức</a:t>
            </a:r>
            <a:r>
              <a:rPr lang="en-NZ" dirty="0" smtClean="0"/>
              <a:t> </a:t>
            </a:r>
            <a:r>
              <a:rPr lang="en-NZ" dirty="0" err="1" smtClean="0"/>
              <a:t>và</a:t>
            </a:r>
            <a:r>
              <a:rPr lang="en-NZ" dirty="0" smtClean="0"/>
              <a:t> </a:t>
            </a:r>
            <a:r>
              <a:rPr lang="en-NZ" dirty="0" err="1" smtClean="0"/>
              <a:t>thâm</a:t>
            </a:r>
            <a:r>
              <a:rPr lang="en-NZ" dirty="0" smtClean="0"/>
              <a:t> </a:t>
            </a:r>
            <a:r>
              <a:rPr lang="en-NZ" dirty="0" err="1" smtClean="0"/>
              <a:t>niên</a:t>
            </a:r>
            <a:r>
              <a:rPr lang="en-NZ" dirty="0" smtClean="0"/>
              <a:t> </a:t>
            </a:r>
            <a:r>
              <a:rPr lang="en-NZ" dirty="0" err="1" smtClean="0"/>
              <a:t>nghề</a:t>
            </a:r>
            <a:r>
              <a:rPr lang="en-NZ" dirty="0" smtClean="0"/>
              <a:t> </a:t>
            </a:r>
            <a:r>
              <a:rPr lang="en-NZ" dirty="0" err="1" smtClean="0"/>
              <a:t>nghiệp</a:t>
            </a:r>
            <a:r>
              <a:rPr lang="en-NZ" dirty="0" smtClean="0"/>
              <a:t>.</a:t>
            </a:r>
            <a:r>
              <a:rPr lang="vi-VN" dirty="0" smtClean="0"/>
              <a:t/>
            </a:r>
            <a:br>
              <a:rPr lang="vi-VN" dirty="0" smtClean="0"/>
            </a:br>
            <a:endParaRPr lang="en-NZ"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NZ" dirty="0" err="1" smtClean="0"/>
              <a:t>Quy</a:t>
            </a:r>
            <a:r>
              <a:rPr lang="en-NZ" dirty="0" smtClean="0"/>
              <a:t> </a:t>
            </a:r>
            <a:r>
              <a:rPr lang="en-NZ" dirty="0" err="1" smtClean="0"/>
              <a:t>định</a:t>
            </a:r>
            <a:r>
              <a:rPr lang="en-NZ" dirty="0" smtClean="0"/>
              <a:t>...</a:t>
            </a:r>
            <a:endParaRPr lang="en-NZ" dirty="0"/>
          </a:p>
        </p:txBody>
      </p:sp>
      <p:sp>
        <p:nvSpPr>
          <p:cNvPr id="3" name="Content Placeholder 2"/>
          <p:cNvSpPr>
            <a:spLocks noGrp="1"/>
          </p:cNvSpPr>
          <p:nvPr>
            <p:ph idx="1"/>
          </p:nvPr>
        </p:nvSpPr>
        <p:spPr/>
        <p:txBody>
          <a:bodyPr>
            <a:noAutofit/>
          </a:bodyPr>
          <a:lstStyle/>
          <a:p>
            <a:r>
              <a:rPr lang="vi-VN" sz="2400" dirty="0" smtClean="0"/>
              <a:t>Ngày 14/12/2004, Chính phủ có Nghị định số 205/2004/NĐ-CP quy định hệ thống thang lương, bảng lương trong các công ty Nhà nước gồm các đối tượng:</a:t>
            </a:r>
            <a:br>
              <a:rPr lang="vi-VN" sz="2400" dirty="0" smtClean="0"/>
            </a:br>
            <a:r>
              <a:rPr lang="vi-VN" sz="2400" dirty="0" smtClean="0"/>
              <a:t/>
            </a:r>
            <a:br>
              <a:rPr lang="vi-VN" sz="2400" dirty="0" smtClean="0"/>
            </a:br>
            <a:r>
              <a:rPr lang="vi-VN" sz="2400" dirty="0" smtClean="0"/>
              <a:t>- Công nhân, nhân viên trực tiếp sản xuất kinh doanh </a:t>
            </a:r>
            <a:br>
              <a:rPr lang="vi-VN" sz="2400" dirty="0" smtClean="0"/>
            </a:br>
            <a:r>
              <a:rPr lang="vi-VN" sz="2400" dirty="0" smtClean="0"/>
              <a:t/>
            </a:r>
            <a:br>
              <a:rPr lang="vi-VN" sz="2400" dirty="0" smtClean="0"/>
            </a:br>
            <a:r>
              <a:rPr lang="vi-VN" sz="2400" dirty="0" smtClean="0"/>
              <a:t>- Thành viên Hội đồng quản trị, thành viên Ban Kiểm soát</a:t>
            </a:r>
            <a:br>
              <a:rPr lang="vi-VN" sz="2400" dirty="0" smtClean="0"/>
            </a:br>
            <a:r>
              <a:rPr lang="vi-VN" sz="2400" dirty="0" smtClean="0"/>
              <a:t/>
            </a:r>
            <a:br>
              <a:rPr lang="vi-VN" sz="2400" dirty="0" smtClean="0"/>
            </a:br>
            <a:r>
              <a:rPr lang="vi-VN" sz="2400" dirty="0" smtClean="0"/>
              <a:t>- Tổng giám đốc, giám đốc, phó tổng giám đốc, phó giám đốc, kế toán trưởng.</a:t>
            </a:r>
            <a:br>
              <a:rPr lang="vi-VN" sz="2400" dirty="0" smtClean="0"/>
            </a:br>
            <a:r>
              <a:rPr lang="vi-VN" sz="2400" dirty="0" smtClean="0"/>
              <a:t/>
            </a:r>
            <a:br>
              <a:rPr lang="vi-VN" sz="2400" dirty="0" smtClean="0"/>
            </a:br>
            <a:r>
              <a:rPr lang="vi-VN" sz="2400" dirty="0" smtClean="0"/>
              <a:t>- Viên chức chuyên môn, nghiệp vụ, nhân viên thừa hành, phục vụ.</a:t>
            </a:r>
            <a:br>
              <a:rPr lang="vi-VN" sz="2400" dirty="0" smtClean="0"/>
            </a:br>
            <a:endParaRPr lang="en-NZ" sz="24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sz="3600" dirty="0" smtClean="0"/>
              <a:t>QUY TRÌNH THIẾT LẬP </a:t>
            </a:r>
            <a:br>
              <a:rPr lang="en-NZ" sz="3600" dirty="0" smtClean="0"/>
            </a:br>
            <a:r>
              <a:rPr lang="en-NZ" sz="3600" dirty="0" smtClean="0"/>
              <a:t>HỆ THỐNG THANG BẢNG LƯƠNG</a:t>
            </a:r>
            <a:endParaRPr lang="en-NZ" sz="3600"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NZ" dirty="0" err="1" smtClean="0"/>
              <a:t>Đánh</a:t>
            </a:r>
            <a:r>
              <a:rPr lang="en-NZ" dirty="0" smtClean="0"/>
              <a:t> </a:t>
            </a:r>
            <a:r>
              <a:rPr lang="en-NZ" dirty="0" err="1" smtClean="0"/>
              <a:t>giá</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phân</a:t>
            </a:r>
            <a:r>
              <a:rPr lang="en-NZ" dirty="0" smtClean="0"/>
              <a:t> </a:t>
            </a:r>
            <a:r>
              <a:rPr lang="en-NZ" dirty="0" err="1" smtClean="0"/>
              <a:t>tích</a:t>
            </a:r>
            <a:r>
              <a:rPr lang="en-NZ" dirty="0" smtClean="0"/>
              <a:t> </a:t>
            </a:r>
            <a:r>
              <a:rPr lang="en-NZ" dirty="0" err="1" smtClean="0"/>
              <a:t>và</a:t>
            </a:r>
            <a:r>
              <a:rPr lang="en-NZ" dirty="0" smtClean="0"/>
              <a:t> </a:t>
            </a:r>
            <a:r>
              <a:rPr lang="en-NZ" dirty="0" err="1" smtClean="0"/>
              <a:t>mô</a:t>
            </a:r>
            <a:r>
              <a:rPr lang="en-NZ" dirty="0" smtClean="0"/>
              <a:t> </a:t>
            </a:r>
            <a:r>
              <a:rPr lang="en-NZ" dirty="0" err="1" smtClean="0"/>
              <a:t>tả</a:t>
            </a:r>
            <a:r>
              <a:rPr lang="en-NZ" dirty="0" smtClean="0"/>
              <a:t> </a:t>
            </a:r>
            <a:r>
              <a:rPr lang="en-NZ" dirty="0" err="1" smtClean="0"/>
              <a:t>công</a:t>
            </a:r>
            <a:r>
              <a:rPr lang="en-NZ" dirty="0" smtClean="0"/>
              <a:t> </a:t>
            </a:r>
            <a:r>
              <a:rPr lang="en-NZ" dirty="0" err="1" smtClean="0"/>
              <a:t>việc</a:t>
            </a:r>
            <a:endParaRPr lang="en-NZ" dirty="0" smtClean="0"/>
          </a:p>
          <a:p>
            <a:pPr marL="514350" indent="-514350">
              <a:buFont typeface="+mj-lt"/>
              <a:buAutoNum type="arabicPeriod"/>
            </a:pPr>
            <a:r>
              <a:rPr lang="en-NZ" dirty="0" err="1" smtClean="0"/>
              <a:t>Thiết</a:t>
            </a:r>
            <a:r>
              <a:rPr lang="en-NZ" dirty="0" smtClean="0"/>
              <a:t> </a:t>
            </a:r>
            <a:r>
              <a:rPr lang="en-NZ" dirty="0" err="1" smtClean="0"/>
              <a:t>lập</a:t>
            </a:r>
            <a:r>
              <a:rPr lang="en-NZ" dirty="0" smtClean="0"/>
              <a:t> </a:t>
            </a:r>
            <a:r>
              <a:rPr lang="en-NZ" dirty="0" err="1" smtClean="0"/>
              <a:t>mức</a:t>
            </a:r>
            <a:r>
              <a:rPr lang="en-NZ" dirty="0" smtClean="0"/>
              <a:t> </a:t>
            </a:r>
            <a:r>
              <a:rPr lang="en-NZ" dirty="0" err="1" smtClean="0"/>
              <a:t>lương</a:t>
            </a:r>
            <a:r>
              <a:rPr lang="en-NZ" dirty="0" smtClean="0"/>
              <a:t> </a:t>
            </a:r>
            <a:r>
              <a:rPr lang="en-NZ" dirty="0" err="1" smtClean="0"/>
              <a:t>của</a:t>
            </a:r>
            <a:r>
              <a:rPr lang="en-NZ" dirty="0" smtClean="0"/>
              <a:t> </a:t>
            </a:r>
            <a:r>
              <a:rPr lang="en-NZ" dirty="0" err="1" smtClean="0"/>
              <a:t>công</a:t>
            </a:r>
            <a:r>
              <a:rPr lang="en-NZ" dirty="0" smtClean="0"/>
              <a:t> </a:t>
            </a:r>
            <a:r>
              <a:rPr lang="en-NZ" dirty="0" err="1" smtClean="0"/>
              <a:t>ty</a:t>
            </a:r>
            <a:r>
              <a:rPr lang="en-NZ" dirty="0" smtClean="0"/>
              <a:t>/DN</a:t>
            </a:r>
          </a:p>
          <a:p>
            <a:pPr marL="914400" lvl="1" indent="-514350">
              <a:buNone/>
            </a:pPr>
            <a:r>
              <a:rPr lang="en-NZ" dirty="0" smtClean="0"/>
              <a:t>	</a:t>
            </a:r>
            <a:r>
              <a:rPr lang="en-NZ" i="1" dirty="0" smtClean="0"/>
              <a:t>2.1. </a:t>
            </a:r>
            <a:r>
              <a:rPr lang="en-NZ" i="1" dirty="0" err="1" smtClean="0"/>
              <a:t>Khảo</a:t>
            </a:r>
            <a:r>
              <a:rPr lang="en-NZ" i="1" dirty="0" smtClean="0"/>
              <a:t> </a:t>
            </a:r>
            <a:r>
              <a:rPr lang="en-NZ" i="1" dirty="0" err="1" smtClean="0"/>
              <a:t>sát</a:t>
            </a:r>
            <a:r>
              <a:rPr lang="en-NZ" i="1" dirty="0" smtClean="0"/>
              <a:t> </a:t>
            </a:r>
            <a:r>
              <a:rPr lang="en-NZ" i="1" dirty="0" err="1" smtClean="0"/>
              <a:t>về</a:t>
            </a:r>
            <a:r>
              <a:rPr lang="en-NZ" i="1" dirty="0" smtClean="0"/>
              <a:t> </a:t>
            </a:r>
            <a:r>
              <a:rPr lang="en-NZ" i="1" dirty="0" err="1" smtClean="0"/>
              <a:t>tiền</a:t>
            </a:r>
            <a:r>
              <a:rPr lang="en-NZ" i="1" dirty="0" smtClean="0"/>
              <a:t> </a:t>
            </a:r>
            <a:r>
              <a:rPr lang="en-NZ" i="1" dirty="0" err="1" smtClean="0"/>
              <a:t>lương</a:t>
            </a:r>
            <a:r>
              <a:rPr lang="en-NZ" i="1" dirty="0" smtClean="0"/>
              <a:t> </a:t>
            </a:r>
            <a:r>
              <a:rPr lang="en-NZ" i="1" dirty="0" err="1" smtClean="0"/>
              <a:t>trên</a:t>
            </a:r>
            <a:r>
              <a:rPr lang="en-NZ" i="1" dirty="0" smtClean="0"/>
              <a:t> </a:t>
            </a:r>
            <a:r>
              <a:rPr lang="en-NZ" i="1" dirty="0" err="1" smtClean="0"/>
              <a:t>thị</a:t>
            </a:r>
            <a:r>
              <a:rPr lang="en-NZ" i="1" dirty="0" smtClean="0"/>
              <a:t> </a:t>
            </a:r>
            <a:r>
              <a:rPr lang="en-NZ" i="1" dirty="0" err="1" smtClean="0"/>
              <a:t>trường</a:t>
            </a:r>
            <a:endParaRPr lang="en-NZ" i="1" dirty="0" smtClean="0"/>
          </a:p>
          <a:p>
            <a:pPr marL="914400" lvl="1" indent="-514350">
              <a:buNone/>
            </a:pPr>
            <a:r>
              <a:rPr lang="en-NZ" i="1" dirty="0" smtClean="0"/>
              <a:t>	2.2. </a:t>
            </a:r>
            <a:r>
              <a:rPr lang="en-NZ" i="1" dirty="0" err="1" smtClean="0"/>
              <a:t>Tham</a:t>
            </a:r>
            <a:r>
              <a:rPr lang="en-NZ" i="1" dirty="0" smtClean="0"/>
              <a:t> </a:t>
            </a:r>
            <a:r>
              <a:rPr lang="en-NZ" i="1" dirty="0" err="1" smtClean="0"/>
              <a:t>khảo</a:t>
            </a:r>
            <a:r>
              <a:rPr lang="en-NZ" i="1" dirty="0" smtClean="0"/>
              <a:t> </a:t>
            </a:r>
            <a:r>
              <a:rPr lang="en-NZ" i="1" dirty="0" err="1" smtClean="0"/>
              <a:t>và</a:t>
            </a:r>
            <a:r>
              <a:rPr lang="en-NZ" i="1" dirty="0" smtClean="0"/>
              <a:t> </a:t>
            </a:r>
            <a:r>
              <a:rPr lang="en-NZ" i="1" dirty="0" err="1" smtClean="0"/>
              <a:t>điều</a:t>
            </a:r>
            <a:r>
              <a:rPr lang="en-NZ" i="1" dirty="0" smtClean="0"/>
              <a:t> </a:t>
            </a:r>
            <a:r>
              <a:rPr lang="en-NZ" i="1" dirty="0" err="1" smtClean="0"/>
              <a:t>chỉnh</a:t>
            </a:r>
            <a:r>
              <a:rPr lang="en-NZ" i="1" dirty="0" smtClean="0"/>
              <a:t> </a:t>
            </a:r>
            <a:r>
              <a:rPr lang="en-NZ" i="1" dirty="0" err="1" smtClean="0"/>
              <a:t>theo</a:t>
            </a:r>
            <a:r>
              <a:rPr lang="en-NZ" i="1" dirty="0" smtClean="0"/>
              <a:t> </a:t>
            </a:r>
            <a:r>
              <a:rPr lang="en-NZ" i="1" dirty="0" err="1" smtClean="0"/>
              <a:t>mức</a:t>
            </a:r>
            <a:r>
              <a:rPr lang="en-NZ" i="1" dirty="0" smtClean="0"/>
              <a:t> </a:t>
            </a:r>
            <a:r>
              <a:rPr lang="en-NZ" i="1" dirty="0" err="1" smtClean="0"/>
              <a:t>lương</a:t>
            </a:r>
            <a:r>
              <a:rPr lang="en-NZ" i="1" dirty="0" smtClean="0"/>
              <a:t> </a:t>
            </a:r>
            <a:r>
              <a:rPr lang="en-NZ" i="1" dirty="0" err="1" smtClean="0"/>
              <a:t>thịnh</a:t>
            </a:r>
            <a:r>
              <a:rPr lang="en-NZ" i="1" dirty="0" smtClean="0"/>
              <a:t> </a:t>
            </a:r>
            <a:r>
              <a:rPr lang="en-NZ" i="1" dirty="0" err="1" smtClean="0"/>
              <a:t>hành</a:t>
            </a:r>
            <a:endParaRPr lang="en-NZ" i="1" dirty="0" smtClean="0"/>
          </a:p>
          <a:p>
            <a:pPr marL="514350" indent="-514350">
              <a:buNone/>
            </a:pPr>
            <a:r>
              <a:rPr lang="en-NZ" dirty="0" smtClean="0"/>
              <a:t>3. </a:t>
            </a:r>
            <a:r>
              <a:rPr lang="en-NZ" dirty="0" err="1" smtClean="0"/>
              <a:t>Đăng</a:t>
            </a:r>
            <a:r>
              <a:rPr lang="en-NZ" dirty="0" smtClean="0"/>
              <a:t> </a:t>
            </a:r>
            <a:r>
              <a:rPr lang="en-NZ" dirty="0" err="1" smtClean="0"/>
              <a:t>ký</a:t>
            </a:r>
            <a:r>
              <a:rPr lang="en-NZ" dirty="0" smtClean="0"/>
              <a:t> </a:t>
            </a:r>
            <a:r>
              <a:rPr lang="en-NZ" dirty="0" err="1" smtClean="0"/>
              <a:t>thang</a:t>
            </a:r>
            <a:r>
              <a:rPr lang="en-NZ" dirty="0" smtClean="0"/>
              <a:t> </a:t>
            </a:r>
            <a:r>
              <a:rPr lang="en-NZ" dirty="0" err="1" smtClean="0"/>
              <a:t>bảng</a:t>
            </a:r>
            <a:r>
              <a:rPr lang="en-NZ" dirty="0" smtClean="0"/>
              <a:t> </a:t>
            </a:r>
            <a:r>
              <a:rPr lang="en-NZ" dirty="0" err="1" smtClean="0"/>
              <a:t>lương</a:t>
            </a:r>
            <a:r>
              <a:rPr lang="en-NZ" dirty="0" smtClean="0"/>
              <a:t> </a:t>
            </a:r>
            <a:r>
              <a:rPr lang="en-NZ" dirty="0" err="1" smtClean="0"/>
              <a:t>với</a:t>
            </a:r>
            <a:r>
              <a:rPr lang="en-NZ" dirty="0" smtClean="0"/>
              <a:t> </a:t>
            </a:r>
            <a:r>
              <a:rPr lang="en-NZ" dirty="0" err="1" smtClean="0"/>
              <a:t>cơ</a:t>
            </a:r>
            <a:r>
              <a:rPr lang="en-NZ" dirty="0" smtClean="0"/>
              <a:t> </a:t>
            </a:r>
            <a:r>
              <a:rPr lang="en-NZ" dirty="0" err="1" smtClean="0"/>
              <a:t>quan</a:t>
            </a:r>
            <a:r>
              <a:rPr lang="en-NZ" dirty="0" smtClean="0"/>
              <a:t> </a:t>
            </a:r>
            <a:r>
              <a:rPr lang="en-NZ" dirty="0" err="1" smtClean="0"/>
              <a:t>chức</a:t>
            </a:r>
            <a:r>
              <a:rPr lang="en-NZ" dirty="0" smtClean="0"/>
              <a:t> </a:t>
            </a:r>
            <a:r>
              <a:rPr lang="en-NZ" dirty="0" err="1" smtClean="0"/>
              <a:t>năng</a:t>
            </a:r>
            <a:r>
              <a:rPr lang="en-NZ" dirty="0" smtClean="0"/>
              <a:t> (</a:t>
            </a:r>
            <a:r>
              <a:rPr lang="en-NZ" dirty="0" err="1" smtClean="0"/>
              <a:t>Phòng</a:t>
            </a:r>
            <a:r>
              <a:rPr lang="en-NZ" dirty="0" smtClean="0"/>
              <a:t> LĐ-XH) (</a:t>
            </a:r>
            <a:r>
              <a:rPr lang="en-NZ" dirty="0" err="1" smtClean="0"/>
              <a:t>để</a:t>
            </a:r>
            <a:r>
              <a:rPr lang="en-NZ" dirty="0" smtClean="0"/>
              <a:t> </a:t>
            </a:r>
            <a:r>
              <a:rPr lang="en-NZ" dirty="0" err="1" smtClean="0"/>
              <a:t>đóng</a:t>
            </a:r>
            <a:r>
              <a:rPr lang="en-NZ" dirty="0" smtClean="0"/>
              <a:t> BHXH)</a:t>
            </a:r>
            <a:endParaRPr lang="en-NZ"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Chú</a:t>
            </a:r>
            <a:r>
              <a:rPr lang="en-NZ" dirty="0" smtClean="0"/>
              <a:t> ý!</a:t>
            </a:r>
            <a:endParaRPr lang="en-NZ" dirty="0"/>
          </a:p>
        </p:txBody>
      </p:sp>
      <p:sp>
        <p:nvSpPr>
          <p:cNvPr id="3" name="Content Placeholder 2"/>
          <p:cNvSpPr>
            <a:spLocks noGrp="1"/>
          </p:cNvSpPr>
          <p:nvPr>
            <p:ph idx="1"/>
          </p:nvPr>
        </p:nvSpPr>
        <p:spPr/>
        <p:txBody>
          <a:bodyPr/>
          <a:lstStyle/>
          <a:p>
            <a:r>
              <a:rPr lang="en-NZ" dirty="0" err="1" smtClean="0"/>
              <a:t>Làm</a:t>
            </a:r>
            <a:r>
              <a:rPr lang="en-NZ" dirty="0" smtClean="0"/>
              <a:t> </a:t>
            </a:r>
            <a:r>
              <a:rPr lang="en-NZ" dirty="0" err="1" smtClean="0"/>
              <a:t>lương</a:t>
            </a:r>
            <a:r>
              <a:rPr lang="en-NZ" dirty="0" smtClean="0"/>
              <a:t> </a:t>
            </a:r>
            <a:r>
              <a:rPr lang="en-NZ" dirty="0" err="1" smtClean="0"/>
              <a:t>và</a:t>
            </a:r>
            <a:r>
              <a:rPr lang="en-NZ" dirty="0" smtClean="0"/>
              <a:t> </a:t>
            </a:r>
            <a:r>
              <a:rPr lang="en-NZ" dirty="0" err="1" smtClean="0"/>
              <a:t>quản</a:t>
            </a:r>
            <a:r>
              <a:rPr lang="en-NZ" dirty="0" smtClean="0"/>
              <a:t> </a:t>
            </a:r>
            <a:r>
              <a:rPr lang="en-NZ" dirty="0" err="1" smtClean="0"/>
              <a:t>lý</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là</a:t>
            </a:r>
            <a:r>
              <a:rPr lang="en-NZ" dirty="0" smtClean="0"/>
              <a:t> </a:t>
            </a:r>
            <a:r>
              <a:rPr lang="en-NZ" dirty="0" err="1" smtClean="0"/>
              <a:t>một</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cần</a:t>
            </a:r>
            <a:r>
              <a:rPr lang="en-NZ" dirty="0" smtClean="0"/>
              <a:t> </a:t>
            </a:r>
            <a:r>
              <a:rPr lang="en-NZ" dirty="0" err="1" smtClean="0"/>
              <a:t>chuyên</a:t>
            </a:r>
            <a:r>
              <a:rPr lang="en-NZ" dirty="0" smtClean="0"/>
              <a:t> </a:t>
            </a:r>
            <a:r>
              <a:rPr lang="en-NZ" dirty="0" err="1" smtClean="0"/>
              <a:t>môn</a:t>
            </a:r>
            <a:r>
              <a:rPr lang="en-NZ" dirty="0" smtClean="0"/>
              <a:t> </a:t>
            </a:r>
            <a:r>
              <a:rPr lang="en-NZ" dirty="0" err="1" smtClean="0"/>
              <a:t>sâu</a:t>
            </a:r>
            <a:r>
              <a:rPr lang="en-NZ" dirty="0" smtClean="0"/>
              <a:t> </a:t>
            </a:r>
            <a:r>
              <a:rPr lang="en-NZ" dirty="0" err="1" smtClean="0"/>
              <a:t>về</a:t>
            </a:r>
            <a:r>
              <a:rPr lang="en-NZ" dirty="0" smtClean="0"/>
              <a:t> </a:t>
            </a:r>
            <a:r>
              <a:rPr lang="en-NZ" dirty="0" err="1" smtClean="0"/>
              <a:t>lao</a:t>
            </a:r>
            <a:r>
              <a:rPr lang="en-NZ" dirty="0" smtClean="0"/>
              <a:t> </a:t>
            </a:r>
            <a:r>
              <a:rPr lang="en-NZ" dirty="0" err="1" smtClean="0"/>
              <a:t>đông-tiền</a:t>
            </a:r>
            <a:r>
              <a:rPr lang="en-NZ" dirty="0" smtClean="0"/>
              <a:t> </a:t>
            </a:r>
            <a:r>
              <a:rPr lang="en-NZ" dirty="0" err="1" smtClean="0"/>
              <a:t>lương</a:t>
            </a:r>
            <a:r>
              <a:rPr lang="en-NZ" dirty="0" smtClean="0"/>
              <a:t>.</a:t>
            </a:r>
          </a:p>
          <a:p>
            <a:pPr>
              <a:buNone/>
            </a:pPr>
            <a:r>
              <a:rPr lang="en-NZ" dirty="0" smtClean="0">
                <a:sym typeface="Wingdings" pitchFamily="2" charset="2"/>
              </a:rPr>
              <a:t> </a:t>
            </a:r>
            <a:r>
              <a:rPr lang="en-NZ" dirty="0" err="1" smtClean="0">
                <a:sym typeface="Wingdings" pitchFamily="2" charset="2"/>
              </a:rPr>
              <a:t>Yêu</a:t>
            </a:r>
            <a:r>
              <a:rPr lang="en-NZ" dirty="0" smtClean="0">
                <a:sym typeface="Wingdings" pitchFamily="2" charset="2"/>
              </a:rPr>
              <a:t> </a:t>
            </a:r>
            <a:r>
              <a:rPr lang="en-NZ" dirty="0" err="1" smtClean="0">
                <a:sym typeface="Wingdings" pitchFamily="2" charset="2"/>
              </a:rPr>
              <a:t>cầu</a:t>
            </a:r>
            <a:r>
              <a:rPr lang="en-NZ" dirty="0" smtClean="0">
                <a:sym typeface="Wingdings" pitchFamily="2" charset="2"/>
              </a:rPr>
              <a:t> </a:t>
            </a:r>
            <a:r>
              <a:rPr lang="en-NZ" dirty="0" err="1" smtClean="0">
                <a:sym typeface="Wingdings" pitchFamily="2" charset="2"/>
              </a:rPr>
              <a:t>cần</a:t>
            </a:r>
            <a:r>
              <a:rPr lang="en-NZ" dirty="0" smtClean="0">
                <a:sym typeface="Wingdings" pitchFamily="2" charset="2"/>
              </a:rPr>
              <a:t> </a:t>
            </a:r>
            <a:r>
              <a:rPr lang="en-NZ" dirty="0" err="1" smtClean="0">
                <a:sym typeface="Wingdings" pitchFamily="2" charset="2"/>
              </a:rPr>
              <a:t>phải</a:t>
            </a:r>
            <a:r>
              <a:rPr lang="en-NZ" dirty="0" smtClean="0">
                <a:sym typeface="Wingdings" pitchFamily="2" charset="2"/>
              </a:rPr>
              <a:t> </a:t>
            </a:r>
            <a:r>
              <a:rPr lang="en-NZ" dirty="0" err="1" smtClean="0">
                <a:sym typeface="Wingdings" pitchFamily="2" charset="2"/>
              </a:rPr>
              <a:t>có</a:t>
            </a:r>
            <a:r>
              <a:rPr lang="en-NZ" dirty="0" smtClean="0">
                <a:sym typeface="Wingdings" pitchFamily="2" charset="2"/>
              </a:rPr>
              <a:t> </a:t>
            </a:r>
            <a:r>
              <a:rPr lang="en-NZ" dirty="0" err="1" smtClean="0">
                <a:sym typeface="Wingdings" pitchFamily="2" charset="2"/>
              </a:rPr>
              <a:t>người</a:t>
            </a:r>
            <a:r>
              <a:rPr lang="en-NZ" dirty="0" smtClean="0">
                <a:sym typeface="Wingdings" pitchFamily="2" charset="2"/>
              </a:rPr>
              <a:t> </a:t>
            </a:r>
            <a:r>
              <a:rPr lang="en-NZ" dirty="0" err="1" smtClean="0">
                <a:sym typeface="Wingdings" pitchFamily="2" charset="2"/>
              </a:rPr>
              <a:t>được</a:t>
            </a:r>
            <a:r>
              <a:rPr lang="en-NZ" dirty="0" smtClean="0">
                <a:sym typeface="Wingdings" pitchFamily="2" charset="2"/>
              </a:rPr>
              <a:t> </a:t>
            </a:r>
            <a:r>
              <a:rPr lang="en-NZ" dirty="0" err="1" smtClean="0">
                <a:sym typeface="Wingdings" pitchFamily="2" charset="2"/>
              </a:rPr>
              <a:t>đào</a:t>
            </a:r>
            <a:r>
              <a:rPr lang="en-NZ" dirty="0" smtClean="0">
                <a:sym typeface="Wingdings" pitchFamily="2" charset="2"/>
              </a:rPr>
              <a:t> </a:t>
            </a:r>
            <a:r>
              <a:rPr lang="en-NZ" dirty="0" err="1" smtClean="0">
                <a:sym typeface="Wingdings" pitchFamily="2" charset="2"/>
              </a:rPr>
              <a:t>tạo</a:t>
            </a:r>
            <a:r>
              <a:rPr lang="en-NZ" dirty="0" smtClean="0">
                <a:sym typeface="Wingdings" pitchFamily="2" charset="2"/>
              </a:rPr>
              <a:t> </a:t>
            </a:r>
            <a:r>
              <a:rPr lang="en-NZ" dirty="0" err="1" smtClean="0">
                <a:sym typeface="Wingdings" pitchFamily="2" charset="2"/>
              </a:rPr>
              <a:t>về</a:t>
            </a:r>
            <a:r>
              <a:rPr lang="en-NZ" dirty="0" smtClean="0">
                <a:sym typeface="Wingdings" pitchFamily="2" charset="2"/>
              </a:rPr>
              <a:t> </a:t>
            </a:r>
            <a:r>
              <a:rPr lang="en-NZ" dirty="0" err="1" smtClean="0">
                <a:sym typeface="Wingdings" pitchFamily="2" charset="2"/>
              </a:rPr>
              <a:t>chuyên</a:t>
            </a:r>
            <a:r>
              <a:rPr lang="en-NZ" dirty="0" smtClean="0">
                <a:sym typeface="Wingdings" pitchFamily="2" charset="2"/>
              </a:rPr>
              <a:t> </a:t>
            </a:r>
            <a:r>
              <a:rPr lang="en-NZ" dirty="0" err="1" smtClean="0">
                <a:sym typeface="Wingdings" pitchFamily="2" charset="2"/>
              </a:rPr>
              <a:t>môn</a:t>
            </a:r>
            <a:r>
              <a:rPr lang="en-NZ" dirty="0" smtClean="0">
                <a:sym typeface="Wingdings" pitchFamily="2" charset="2"/>
              </a:rPr>
              <a:t> </a:t>
            </a:r>
            <a:r>
              <a:rPr lang="en-NZ" dirty="0" err="1" smtClean="0">
                <a:sym typeface="Wingdings" pitchFamily="2" charset="2"/>
              </a:rPr>
              <a:t>này</a:t>
            </a:r>
            <a:r>
              <a:rPr lang="en-NZ" dirty="0" smtClean="0">
                <a:sym typeface="Wingdings" pitchFamily="2" charset="2"/>
              </a:rPr>
              <a:t> </a:t>
            </a:r>
            <a:r>
              <a:rPr lang="en-NZ" dirty="0" err="1" smtClean="0">
                <a:sym typeface="Wingdings" pitchFamily="2" charset="2"/>
              </a:rPr>
              <a:t>để</a:t>
            </a:r>
            <a:r>
              <a:rPr lang="en-NZ" dirty="0" smtClean="0">
                <a:sym typeface="Wingdings" pitchFamily="2" charset="2"/>
              </a:rPr>
              <a:t> </a:t>
            </a:r>
            <a:r>
              <a:rPr lang="en-NZ" dirty="0" err="1" smtClean="0">
                <a:sym typeface="Wingdings" pitchFamily="2" charset="2"/>
              </a:rPr>
              <a:t>thực</a:t>
            </a:r>
            <a:r>
              <a:rPr lang="en-NZ" dirty="0" smtClean="0">
                <a:sym typeface="Wingdings" pitchFamily="2" charset="2"/>
              </a:rPr>
              <a:t> </a:t>
            </a:r>
            <a:r>
              <a:rPr lang="en-NZ" dirty="0" err="1" smtClean="0">
                <a:sym typeface="Wingdings" pitchFamily="2" charset="2"/>
              </a:rPr>
              <a:t>hiện</a:t>
            </a:r>
            <a:r>
              <a:rPr lang="en-NZ" dirty="0" smtClean="0">
                <a:sym typeface="Wingdings" pitchFamily="2" charset="2"/>
              </a:rPr>
              <a:t>.</a:t>
            </a:r>
            <a:endParaRPr lang="en-NZ"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sz="4800" b="1" dirty="0" smtClean="0"/>
              <a:t>II. PHÚC LỢI </a:t>
            </a:r>
            <a:br>
              <a:rPr lang="en-NZ" sz="4800" b="1" dirty="0" smtClean="0"/>
            </a:br>
            <a:endParaRPr lang="en-NZ" sz="4800" b="1" dirty="0"/>
          </a:p>
        </p:txBody>
      </p:sp>
      <p:sp>
        <p:nvSpPr>
          <p:cNvPr id="3" name="Content Placeholder 2"/>
          <p:cNvSpPr>
            <a:spLocks noGrp="1"/>
          </p:cNvSpPr>
          <p:nvPr>
            <p:ph idx="1"/>
          </p:nvPr>
        </p:nvSpPr>
        <p:spPr/>
        <p:txBody>
          <a:bodyPr/>
          <a:lstStyle/>
          <a:p>
            <a:pPr marL="514350" indent="-514350">
              <a:buAutoNum type="arabicPeriod"/>
            </a:pPr>
            <a:r>
              <a:rPr lang="en-NZ" dirty="0" err="1" smtClean="0"/>
              <a:t>Khái</a:t>
            </a:r>
            <a:r>
              <a:rPr lang="en-NZ" dirty="0" smtClean="0"/>
              <a:t> </a:t>
            </a:r>
            <a:r>
              <a:rPr lang="en-NZ" dirty="0" err="1" smtClean="0"/>
              <a:t>niệm</a:t>
            </a:r>
            <a:endParaRPr lang="en-NZ" dirty="0" smtClean="0"/>
          </a:p>
          <a:p>
            <a:pPr marL="514350" indent="-514350">
              <a:buAutoNum type="arabicPeriod"/>
            </a:pPr>
            <a:r>
              <a:rPr lang="en-NZ" dirty="0" err="1" smtClean="0"/>
              <a:t>Phúc</a:t>
            </a:r>
            <a:r>
              <a:rPr lang="en-NZ" dirty="0" smtClean="0"/>
              <a:t> </a:t>
            </a:r>
            <a:r>
              <a:rPr lang="en-NZ" dirty="0" err="1" smtClean="0"/>
              <a:t>lợi</a:t>
            </a:r>
            <a:r>
              <a:rPr lang="en-NZ" dirty="0" smtClean="0"/>
              <a:t> </a:t>
            </a:r>
            <a:r>
              <a:rPr lang="en-NZ" dirty="0" err="1" smtClean="0"/>
              <a:t>theo</a:t>
            </a:r>
            <a:r>
              <a:rPr lang="en-NZ" dirty="0" smtClean="0"/>
              <a:t> </a:t>
            </a:r>
            <a:r>
              <a:rPr lang="en-NZ" dirty="0" err="1" smtClean="0"/>
              <a:t>quy</a:t>
            </a:r>
            <a:r>
              <a:rPr lang="en-NZ" dirty="0" smtClean="0"/>
              <a:t> </a:t>
            </a:r>
            <a:r>
              <a:rPr lang="en-NZ" dirty="0" err="1" smtClean="0"/>
              <a:t>định</a:t>
            </a:r>
            <a:r>
              <a:rPr lang="en-NZ" dirty="0" smtClean="0"/>
              <a:t> </a:t>
            </a:r>
            <a:r>
              <a:rPr lang="en-NZ" dirty="0" err="1" smtClean="0"/>
              <a:t>của</a:t>
            </a:r>
            <a:r>
              <a:rPr lang="en-NZ" dirty="0" smtClean="0"/>
              <a:t> </a:t>
            </a:r>
            <a:r>
              <a:rPr lang="en-NZ" dirty="0" err="1" smtClean="0"/>
              <a:t>pháp</a:t>
            </a:r>
            <a:r>
              <a:rPr lang="en-NZ" dirty="0" smtClean="0"/>
              <a:t> </a:t>
            </a:r>
            <a:r>
              <a:rPr lang="en-NZ" dirty="0" err="1" smtClean="0"/>
              <a:t>luật</a:t>
            </a:r>
            <a:endParaRPr lang="en-NZ" dirty="0" smtClean="0"/>
          </a:p>
          <a:p>
            <a:pPr marL="514350" indent="-514350">
              <a:buAutoNum type="arabicPeriod"/>
            </a:pPr>
            <a:r>
              <a:rPr lang="en-NZ" dirty="0" err="1" smtClean="0"/>
              <a:t>Phúc</a:t>
            </a:r>
            <a:r>
              <a:rPr lang="en-NZ" dirty="0" smtClean="0"/>
              <a:t> </a:t>
            </a:r>
            <a:r>
              <a:rPr lang="en-NZ" dirty="0" err="1" smtClean="0"/>
              <a:t>lợi</a:t>
            </a:r>
            <a:r>
              <a:rPr lang="en-NZ" dirty="0" smtClean="0"/>
              <a:t> </a:t>
            </a:r>
            <a:r>
              <a:rPr lang="en-NZ" dirty="0" err="1" smtClean="0"/>
              <a:t>tự</a:t>
            </a:r>
            <a:r>
              <a:rPr lang="en-NZ" dirty="0" smtClean="0"/>
              <a:t> </a:t>
            </a:r>
            <a:r>
              <a:rPr lang="en-NZ" dirty="0" err="1" smtClean="0"/>
              <a:t>nguyện</a:t>
            </a:r>
            <a:endParaRPr lang="en-NZ"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NZ" dirty="0" smtClean="0"/>
              <a:t>Ý NGHĨA?</a:t>
            </a:r>
            <a:endParaRPr lang="en-NZ" dirty="0"/>
          </a:p>
        </p:txBody>
      </p:sp>
      <p:sp>
        <p:nvSpPr>
          <p:cNvPr id="3" name="Content Placeholder 2"/>
          <p:cNvSpPr>
            <a:spLocks noGrp="1"/>
          </p:cNvSpPr>
          <p:nvPr>
            <p:ph idx="1"/>
          </p:nvPr>
        </p:nvSpPr>
        <p:spPr>
          <a:xfrm>
            <a:off x="457200" y="1268760"/>
            <a:ext cx="8229600" cy="4857403"/>
          </a:xfrm>
        </p:spPr>
        <p:txBody>
          <a:bodyPr>
            <a:normAutofit fontScale="92500" lnSpcReduction="20000"/>
          </a:bodyPr>
          <a:lstStyle/>
          <a:p>
            <a:r>
              <a:rPr lang="en-NZ" dirty="0" err="1" smtClean="0"/>
              <a:t>Là</a:t>
            </a:r>
            <a:r>
              <a:rPr lang="en-NZ" dirty="0" smtClean="0"/>
              <a:t> </a:t>
            </a:r>
            <a:r>
              <a:rPr lang="en-NZ" dirty="0" err="1" smtClean="0"/>
              <a:t>giá</a:t>
            </a:r>
            <a:r>
              <a:rPr lang="en-NZ" dirty="0" smtClean="0"/>
              <a:t> </a:t>
            </a:r>
            <a:r>
              <a:rPr lang="en-NZ" dirty="0" err="1" smtClean="0"/>
              <a:t>cả</a:t>
            </a:r>
            <a:r>
              <a:rPr lang="en-NZ" dirty="0" smtClean="0"/>
              <a:t> </a:t>
            </a:r>
            <a:r>
              <a:rPr lang="en-NZ" dirty="0" err="1" smtClean="0"/>
              <a:t>của</a:t>
            </a:r>
            <a:r>
              <a:rPr lang="en-NZ" dirty="0" smtClean="0"/>
              <a:t> </a:t>
            </a:r>
            <a:r>
              <a:rPr lang="en-NZ" dirty="0" err="1" smtClean="0"/>
              <a:t>sức</a:t>
            </a:r>
            <a:r>
              <a:rPr lang="en-NZ" dirty="0" smtClean="0"/>
              <a:t> </a:t>
            </a:r>
            <a:r>
              <a:rPr lang="en-NZ" dirty="0" err="1" smtClean="0"/>
              <a:t>lao</a:t>
            </a:r>
            <a:r>
              <a:rPr lang="en-NZ" dirty="0" smtClean="0"/>
              <a:t> </a:t>
            </a:r>
            <a:r>
              <a:rPr lang="en-NZ" dirty="0" err="1" smtClean="0"/>
              <a:t>động</a:t>
            </a:r>
            <a:endParaRPr lang="en-NZ" dirty="0" smtClean="0"/>
          </a:p>
          <a:p>
            <a:r>
              <a:rPr lang="en-NZ" dirty="0" err="1" smtClean="0"/>
              <a:t>Phản</a:t>
            </a:r>
            <a:r>
              <a:rPr lang="en-NZ" dirty="0" smtClean="0"/>
              <a:t> </a:t>
            </a:r>
            <a:r>
              <a:rPr lang="en-NZ" dirty="0" err="1" smtClean="0"/>
              <a:t>ánh</a:t>
            </a:r>
            <a:r>
              <a:rPr lang="en-NZ" dirty="0" smtClean="0"/>
              <a:t> </a:t>
            </a:r>
            <a:r>
              <a:rPr lang="en-NZ" dirty="0" err="1" smtClean="0"/>
              <a:t>quan</a:t>
            </a:r>
            <a:r>
              <a:rPr lang="en-NZ" dirty="0" smtClean="0"/>
              <a:t> </a:t>
            </a:r>
            <a:r>
              <a:rPr lang="en-NZ" dirty="0" err="1" smtClean="0"/>
              <a:t>hệ</a:t>
            </a:r>
            <a:r>
              <a:rPr lang="en-NZ" dirty="0" smtClean="0"/>
              <a:t> </a:t>
            </a:r>
            <a:r>
              <a:rPr lang="en-NZ" dirty="0" err="1" smtClean="0"/>
              <a:t>kinh</a:t>
            </a:r>
            <a:r>
              <a:rPr lang="en-NZ" dirty="0" smtClean="0"/>
              <a:t> </a:t>
            </a:r>
            <a:r>
              <a:rPr lang="en-NZ" dirty="0" err="1" smtClean="0"/>
              <a:t>tế</a:t>
            </a:r>
            <a:r>
              <a:rPr lang="en-NZ" dirty="0" smtClean="0"/>
              <a:t> - </a:t>
            </a:r>
            <a:r>
              <a:rPr lang="en-NZ" dirty="0" err="1" smtClean="0"/>
              <a:t>xã</a:t>
            </a:r>
            <a:r>
              <a:rPr lang="en-NZ" dirty="0" smtClean="0"/>
              <a:t> </a:t>
            </a:r>
            <a:r>
              <a:rPr lang="en-NZ" dirty="0" err="1" smtClean="0"/>
              <a:t>hội</a:t>
            </a:r>
            <a:endParaRPr lang="en-NZ" dirty="0" smtClean="0"/>
          </a:p>
          <a:p>
            <a:r>
              <a:rPr lang="en-NZ" dirty="0" err="1" smtClean="0"/>
              <a:t>Với</a:t>
            </a:r>
            <a:r>
              <a:rPr lang="en-NZ" dirty="0" smtClean="0"/>
              <a:t> </a:t>
            </a:r>
            <a:r>
              <a:rPr lang="en-NZ" dirty="0" err="1" smtClean="0"/>
              <a:t>người</a:t>
            </a:r>
            <a:r>
              <a:rPr lang="en-NZ" dirty="0" smtClean="0"/>
              <a:t> </a:t>
            </a:r>
            <a:r>
              <a:rPr lang="en-NZ" dirty="0" err="1" smtClean="0"/>
              <a:t>sử</a:t>
            </a:r>
            <a:r>
              <a:rPr lang="en-NZ" dirty="0" smtClean="0"/>
              <a:t> </a:t>
            </a:r>
            <a:r>
              <a:rPr lang="en-NZ" dirty="0" err="1" smtClean="0"/>
              <a:t>dụng</a:t>
            </a:r>
            <a:r>
              <a:rPr lang="en-NZ" dirty="0" smtClean="0"/>
              <a:t> LĐ, </a:t>
            </a:r>
            <a:r>
              <a:rPr lang="en-NZ" dirty="0" err="1" smtClean="0"/>
              <a:t>nó</a:t>
            </a:r>
            <a:r>
              <a:rPr lang="en-NZ" dirty="0" smtClean="0"/>
              <a:t> </a:t>
            </a:r>
            <a:r>
              <a:rPr lang="en-NZ" dirty="0" err="1" smtClean="0"/>
              <a:t>là</a:t>
            </a:r>
            <a:r>
              <a:rPr lang="en-NZ" dirty="0" smtClean="0"/>
              <a:t> 1 </a:t>
            </a:r>
            <a:r>
              <a:rPr lang="en-NZ" dirty="0" err="1" smtClean="0"/>
              <a:t>loại</a:t>
            </a:r>
            <a:r>
              <a:rPr lang="en-NZ" dirty="0" smtClean="0"/>
              <a:t> chi </a:t>
            </a:r>
            <a:r>
              <a:rPr lang="en-NZ" dirty="0" err="1" smtClean="0"/>
              <a:t>phí</a:t>
            </a:r>
            <a:r>
              <a:rPr lang="en-NZ" dirty="0" smtClean="0"/>
              <a:t> </a:t>
            </a:r>
            <a:r>
              <a:rPr lang="en-NZ" dirty="0" err="1" smtClean="0"/>
              <a:t>được</a:t>
            </a:r>
            <a:r>
              <a:rPr lang="en-NZ" dirty="0" smtClean="0"/>
              <a:t> </a:t>
            </a:r>
            <a:r>
              <a:rPr lang="en-NZ" dirty="0" err="1" smtClean="0"/>
              <a:t>hạch</a:t>
            </a:r>
            <a:r>
              <a:rPr lang="en-NZ" dirty="0" smtClean="0"/>
              <a:t> </a:t>
            </a:r>
            <a:r>
              <a:rPr lang="en-NZ" dirty="0" err="1" smtClean="0"/>
              <a:t>toán</a:t>
            </a:r>
            <a:r>
              <a:rPr lang="en-NZ" dirty="0" smtClean="0"/>
              <a:t> </a:t>
            </a:r>
            <a:r>
              <a:rPr lang="en-NZ" dirty="0" err="1" smtClean="0"/>
              <a:t>vào</a:t>
            </a:r>
            <a:r>
              <a:rPr lang="en-NZ" dirty="0" smtClean="0"/>
              <a:t> </a:t>
            </a:r>
            <a:r>
              <a:rPr lang="en-NZ" dirty="0" err="1" smtClean="0"/>
              <a:t>giá</a:t>
            </a:r>
            <a:r>
              <a:rPr lang="en-NZ" dirty="0" smtClean="0"/>
              <a:t> </a:t>
            </a:r>
            <a:r>
              <a:rPr lang="en-NZ" dirty="0" err="1" smtClean="0"/>
              <a:t>thành</a:t>
            </a:r>
            <a:r>
              <a:rPr lang="en-NZ" dirty="0" smtClean="0"/>
              <a:t> </a:t>
            </a:r>
            <a:r>
              <a:rPr lang="en-NZ" dirty="0" err="1" smtClean="0"/>
              <a:t>sản</a:t>
            </a:r>
            <a:r>
              <a:rPr lang="en-NZ" dirty="0" smtClean="0"/>
              <a:t> </a:t>
            </a:r>
            <a:r>
              <a:rPr lang="en-NZ" dirty="0" err="1" smtClean="0"/>
              <a:t>phẩm</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đến</a:t>
            </a:r>
            <a:r>
              <a:rPr lang="en-NZ" dirty="0" smtClean="0"/>
              <a:t> </a:t>
            </a:r>
            <a:r>
              <a:rPr lang="en-NZ" dirty="0" err="1" smtClean="0"/>
              <a:t>hiệu</a:t>
            </a:r>
            <a:r>
              <a:rPr lang="en-NZ" dirty="0" smtClean="0"/>
              <a:t> </a:t>
            </a:r>
            <a:r>
              <a:rPr lang="en-NZ" dirty="0" err="1" smtClean="0"/>
              <a:t>quả</a:t>
            </a:r>
            <a:r>
              <a:rPr lang="en-NZ" dirty="0" smtClean="0"/>
              <a:t> </a:t>
            </a:r>
            <a:r>
              <a:rPr lang="en-NZ" dirty="0" err="1" smtClean="0"/>
              <a:t>kinh</a:t>
            </a:r>
            <a:r>
              <a:rPr lang="en-NZ" dirty="0" smtClean="0"/>
              <a:t> </a:t>
            </a:r>
            <a:r>
              <a:rPr lang="en-NZ" dirty="0" err="1" smtClean="0"/>
              <a:t>doanh</a:t>
            </a:r>
            <a:r>
              <a:rPr lang="en-NZ" dirty="0" smtClean="0"/>
              <a:t> </a:t>
            </a:r>
            <a:r>
              <a:rPr lang="en-NZ" dirty="0" err="1" smtClean="0"/>
              <a:t>và</a:t>
            </a:r>
            <a:r>
              <a:rPr lang="en-NZ" dirty="0" smtClean="0"/>
              <a:t> </a:t>
            </a:r>
            <a:r>
              <a:rPr lang="en-NZ" dirty="0" err="1" smtClean="0"/>
              <a:t>sức</a:t>
            </a:r>
            <a:r>
              <a:rPr lang="en-NZ" dirty="0" smtClean="0"/>
              <a:t> </a:t>
            </a:r>
            <a:r>
              <a:rPr lang="en-NZ" dirty="0" err="1" smtClean="0"/>
              <a:t>cạnh</a:t>
            </a:r>
            <a:r>
              <a:rPr lang="en-NZ" dirty="0" smtClean="0"/>
              <a:t> </a:t>
            </a:r>
            <a:r>
              <a:rPr lang="en-NZ" dirty="0" err="1" smtClean="0"/>
              <a:t>tranh</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endParaRPr lang="en-NZ" dirty="0" smtClean="0"/>
          </a:p>
          <a:p>
            <a:r>
              <a:rPr lang="en-NZ" dirty="0" err="1" smtClean="0"/>
              <a:t>Với</a:t>
            </a:r>
            <a:r>
              <a:rPr lang="en-NZ" dirty="0" smtClean="0"/>
              <a:t> </a:t>
            </a:r>
            <a:r>
              <a:rPr lang="en-NZ" dirty="0" err="1" smtClean="0"/>
              <a:t>người</a:t>
            </a:r>
            <a:r>
              <a:rPr lang="en-NZ" dirty="0" smtClean="0"/>
              <a:t> LĐ: </a:t>
            </a:r>
            <a:r>
              <a:rPr lang="en-NZ" dirty="0" err="1" smtClean="0"/>
              <a:t>là</a:t>
            </a:r>
            <a:r>
              <a:rPr lang="en-NZ" dirty="0" smtClean="0"/>
              <a:t> </a:t>
            </a:r>
            <a:r>
              <a:rPr lang="en-NZ" dirty="0" err="1" smtClean="0"/>
              <a:t>thu</a:t>
            </a:r>
            <a:r>
              <a:rPr lang="en-NZ" dirty="0" smtClean="0"/>
              <a:t> </a:t>
            </a:r>
            <a:r>
              <a:rPr lang="en-NZ" dirty="0" err="1" smtClean="0"/>
              <a:t>nhập</a:t>
            </a:r>
            <a:r>
              <a:rPr lang="en-NZ" dirty="0" smtClean="0"/>
              <a:t> </a:t>
            </a:r>
            <a:r>
              <a:rPr lang="en-NZ" dirty="0" err="1" smtClean="0"/>
              <a:t>chủ</a:t>
            </a:r>
            <a:r>
              <a:rPr lang="en-NZ" dirty="0" smtClean="0"/>
              <a:t> </a:t>
            </a:r>
            <a:r>
              <a:rPr lang="en-NZ" dirty="0" err="1" smtClean="0"/>
              <a:t>yếu</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trực</a:t>
            </a:r>
            <a:r>
              <a:rPr lang="en-NZ" dirty="0" smtClean="0"/>
              <a:t> </a:t>
            </a:r>
            <a:r>
              <a:rPr lang="en-NZ" dirty="0" err="1" smtClean="0"/>
              <a:t>tiếp</a:t>
            </a:r>
            <a:r>
              <a:rPr lang="en-NZ" dirty="0" smtClean="0"/>
              <a:t> </a:t>
            </a:r>
            <a:r>
              <a:rPr lang="en-NZ" dirty="0" err="1" smtClean="0"/>
              <a:t>tới</a:t>
            </a:r>
            <a:r>
              <a:rPr lang="en-NZ" dirty="0" smtClean="0"/>
              <a:t> </a:t>
            </a:r>
            <a:r>
              <a:rPr lang="en-NZ" dirty="0" err="1" smtClean="0"/>
              <a:t>mức</a:t>
            </a:r>
            <a:r>
              <a:rPr lang="en-NZ" dirty="0" smtClean="0"/>
              <a:t> </a:t>
            </a:r>
            <a:r>
              <a:rPr lang="en-NZ" dirty="0" err="1" smtClean="0"/>
              <a:t>sống</a:t>
            </a:r>
            <a:r>
              <a:rPr lang="en-NZ" dirty="0" smtClean="0"/>
              <a:t>; </a:t>
            </a:r>
            <a:r>
              <a:rPr lang="en-NZ" dirty="0" err="1" smtClean="0"/>
              <a:t>là</a:t>
            </a:r>
            <a:r>
              <a:rPr lang="en-NZ" dirty="0" smtClean="0"/>
              <a:t> </a:t>
            </a:r>
            <a:r>
              <a:rPr lang="en-NZ" dirty="0" err="1" smtClean="0"/>
              <a:t>một</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endParaRPr lang="en-NZ" dirty="0" smtClean="0"/>
          </a:p>
          <a:p>
            <a:r>
              <a:rPr lang="en-NZ" dirty="0" err="1" smtClean="0"/>
              <a:t>Với</a:t>
            </a:r>
            <a:r>
              <a:rPr lang="en-NZ" dirty="0" smtClean="0"/>
              <a:t> </a:t>
            </a:r>
            <a:r>
              <a:rPr lang="en-NZ" dirty="0" err="1" smtClean="0"/>
              <a:t>xã</a:t>
            </a:r>
            <a:r>
              <a:rPr lang="en-NZ" dirty="0" smtClean="0"/>
              <a:t> </a:t>
            </a:r>
            <a:r>
              <a:rPr lang="en-NZ" dirty="0" err="1" smtClean="0"/>
              <a:t>hội</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quan</a:t>
            </a:r>
            <a:r>
              <a:rPr lang="en-NZ" dirty="0" smtClean="0"/>
              <a:t> </a:t>
            </a:r>
            <a:r>
              <a:rPr lang="en-NZ" dirty="0" err="1" smtClean="0"/>
              <a:t>trọng</a:t>
            </a:r>
            <a:r>
              <a:rPr lang="en-NZ" dirty="0" smtClean="0"/>
              <a:t> </a:t>
            </a:r>
            <a:r>
              <a:rPr lang="en-NZ" dirty="0" err="1" smtClean="0"/>
              <a:t>tới</a:t>
            </a:r>
            <a:r>
              <a:rPr lang="en-NZ" dirty="0" smtClean="0"/>
              <a:t> </a:t>
            </a:r>
            <a:r>
              <a:rPr lang="en-NZ" dirty="0" err="1" smtClean="0"/>
              <a:t>phân</a:t>
            </a:r>
            <a:r>
              <a:rPr lang="en-NZ" dirty="0" smtClean="0"/>
              <a:t> </a:t>
            </a:r>
            <a:r>
              <a:rPr lang="en-NZ" dirty="0" err="1" smtClean="0"/>
              <a:t>tầng</a:t>
            </a:r>
            <a:r>
              <a:rPr lang="en-NZ" dirty="0" smtClean="0"/>
              <a:t> </a:t>
            </a:r>
            <a:r>
              <a:rPr lang="en-NZ" dirty="0" err="1" smtClean="0"/>
              <a:t>xã</a:t>
            </a:r>
            <a:r>
              <a:rPr lang="en-NZ" dirty="0" smtClean="0"/>
              <a:t> </a:t>
            </a:r>
            <a:r>
              <a:rPr lang="en-NZ" dirty="0" err="1" smtClean="0"/>
              <a:t>hội</a:t>
            </a:r>
            <a:r>
              <a:rPr lang="en-NZ" dirty="0" smtClean="0"/>
              <a:t>; </a:t>
            </a:r>
            <a:r>
              <a:rPr lang="en-NZ" dirty="0" err="1" smtClean="0"/>
              <a:t>đóng</a:t>
            </a:r>
            <a:r>
              <a:rPr lang="en-NZ" dirty="0" smtClean="0"/>
              <a:t> </a:t>
            </a:r>
            <a:r>
              <a:rPr lang="en-NZ" dirty="0" err="1" smtClean="0"/>
              <a:t>góp</a:t>
            </a:r>
            <a:r>
              <a:rPr lang="en-NZ" dirty="0" smtClean="0"/>
              <a:t> </a:t>
            </a:r>
            <a:r>
              <a:rPr lang="en-NZ" dirty="0" err="1" smtClean="0"/>
              <a:t>vào</a:t>
            </a:r>
            <a:r>
              <a:rPr lang="en-NZ" dirty="0" smtClean="0"/>
              <a:t> </a:t>
            </a:r>
            <a:r>
              <a:rPr lang="en-NZ" dirty="0" err="1" smtClean="0"/>
              <a:t>thu</a:t>
            </a:r>
            <a:r>
              <a:rPr lang="en-NZ" dirty="0" smtClean="0"/>
              <a:t> </a:t>
            </a:r>
            <a:r>
              <a:rPr lang="en-NZ" dirty="0" err="1" smtClean="0"/>
              <a:t>nhập</a:t>
            </a:r>
            <a:r>
              <a:rPr lang="en-NZ" dirty="0" smtClean="0"/>
              <a:t> </a:t>
            </a:r>
            <a:r>
              <a:rPr lang="en-NZ" dirty="0" err="1" smtClean="0"/>
              <a:t>quốc</a:t>
            </a:r>
            <a:r>
              <a:rPr lang="en-NZ" dirty="0" smtClean="0"/>
              <a:t> </a:t>
            </a:r>
            <a:r>
              <a:rPr lang="en-NZ" dirty="0" err="1" smtClean="0"/>
              <a:t>dân</a:t>
            </a:r>
            <a:r>
              <a:rPr lang="en-NZ" dirty="0" smtClean="0"/>
              <a:t>; </a:t>
            </a:r>
            <a:r>
              <a:rPr lang="en-NZ" dirty="0" err="1" smtClean="0"/>
              <a:t>giúp</a:t>
            </a:r>
            <a:r>
              <a:rPr lang="en-NZ" dirty="0" smtClean="0"/>
              <a:t> </a:t>
            </a:r>
            <a:r>
              <a:rPr lang="en-NZ" dirty="0" err="1" smtClean="0"/>
              <a:t>nhà</a:t>
            </a:r>
            <a:r>
              <a:rPr lang="en-NZ" dirty="0" smtClean="0"/>
              <a:t> </a:t>
            </a:r>
            <a:r>
              <a:rPr lang="en-NZ" dirty="0" err="1" smtClean="0"/>
              <a:t>nước</a:t>
            </a:r>
            <a:r>
              <a:rPr lang="en-NZ" dirty="0" smtClean="0"/>
              <a:t> </a:t>
            </a:r>
            <a:r>
              <a:rPr lang="en-NZ" dirty="0" err="1" smtClean="0"/>
              <a:t>điều</a:t>
            </a:r>
            <a:r>
              <a:rPr lang="en-NZ" dirty="0" smtClean="0"/>
              <a:t> </a:t>
            </a:r>
            <a:r>
              <a:rPr lang="en-NZ" dirty="0" err="1" smtClean="0"/>
              <a:t>tiết</a:t>
            </a:r>
            <a:r>
              <a:rPr lang="en-NZ" dirty="0" smtClean="0"/>
              <a:t> </a:t>
            </a:r>
            <a:r>
              <a:rPr lang="en-NZ" dirty="0" err="1" smtClean="0"/>
              <a:t>thu</a:t>
            </a:r>
            <a:r>
              <a:rPr lang="en-NZ" dirty="0" smtClean="0"/>
              <a:t> </a:t>
            </a:r>
            <a:r>
              <a:rPr lang="en-NZ" dirty="0" err="1" smtClean="0"/>
              <a:t>nhập</a:t>
            </a:r>
            <a:endParaRPr lang="en-NZ" dirty="0" smtClean="0"/>
          </a:p>
          <a:p>
            <a:endParaRPr lang="en-NZ" dirty="0" smtClean="0"/>
          </a:p>
          <a:p>
            <a:endParaRPr lang="en-NZ" dirty="0"/>
          </a:p>
          <a:p>
            <a:endParaRPr lang="en-NZ"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1. PHÚC LỢI?</a:t>
            </a:r>
            <a:endParaRPr lang="en-NZ" dirty="0"/>
          </a:p>
        </p:txBody>
      </p:sp>
      <p:sp>
        <p:nvSpPr>
          <p:cNvPr id="3" name="Content Placeholder 2"/>
          <p:cNvSpPr>
            <a:spLocks noGrp="1"/>
          </p:cNvSpPr>
          <p:nvPr>
            <p:ph idx="1"/>
          </p:nvPr>
        </p:nvSpPr>
        <p:spPr/>
        <p:txBody>
          <a:bodyPr>
            <a:normAutofit/>
          </a:bodyPr>
          <a:lstStyle/>
          <a:p>
            <a:r>
              <a:rPr lang="en-NZ" dirty="0" err="1" smtClean="0"/>
              <a:t>Phúc</a:t>
            </a:r>
            <a:r>
              <a:rPr lang="en-NZ" dirty="0" smtClean="0"/>
              <a:t> </a:t>
            </a:r>
            <a:r>
              <a:rPr lang="en-NZ" dirty="0" err="1" smtClean="0"/>
              <a:t>lợi</a:t>
            </a:r>
            <a:r>
              <a:rPr lang="en-NZ" dirty="0" smtClean="0"/>
              <a:t> </a:t>
            </a:r>
            <a:r>
              <a:rPr lang="en-NZ" dirty="0" err="1" smtClean="0"/>
              <a:t>được</a:t>
            </a:r>
            <a:r>
              <a:rPr lang="en-NZ" dirty="0" smtClean="0"/>
              <a:t> </a:t>
            </a:r>
            <a:r>
              <a:rPr lang="en-NZ" dirty="0" err="1" smtClean="0"/>
              <a:t>hiểu</a:t>
            </a:r>
            <a:r>
              <a:rPr lang="en-NZ" dirty="0" smtClean="0"/>
              <a:t> </a:t>
            </a:r>
            <a:r>
              <a:rPr lang="en-NZ" dirty="0" err="1" smtClean="0"/>
              <a:t>là</a:t>
            </a:r>
            <a:r>
              <a:rPr lang="en-NZ" dirty="0" smtClean="0"/>
              <a:t> </a:t>
            </a:r>
            <a:r>
              <a:rPr lang="en-NZ" dirty="0" err="1" smtClean="0"/>
              <a:t>một</a:t>
            </a:r>
            <a:r>
              <a:rPr lang="en-NZ" dirty="0" smtClean="0"/>
              <a:t> </a:t>
            </a:r>
            <a:r>
              <a:rPr lang="en-NZ" dirty="0" err="1" smtClean="0"/>
              <a:t>loại</a:t>
            </a:r>
            <a:r>
              <a:rPr lang="en-NZ" dirty="0" smtClean="0"/>
              <a:t> </a:t>
            </a:r>
            <a:r>
              <a:rPr lang="en-NZ" dirty="0" err="1" smtClean="0"/>
              <a:t>lương</a:t>
            </a:r>
            <a:r>
              <a:rPr lang="en-NZ" dirty="0" smtClean="0"/>
              <a:t> </a:t>
            </a:r>
            <a:r>
              <a:rPr lang="en-NZ" dirty="0" err="1" smtClean="0"/>
              <a:t>bổng</a:t>
            </a:r>
            <a:r>
              <a:rPr lang="en-NZ" dirty="0" smtClean="0"/>
              <a:t> </a:t>
            </a:r>
            <a:r>
              <a:rPr lang="en-NZ" dirty="0" err="1" smtClean="0"/>
              <a:t>gián</a:t>
            </a:r>
            <a:r>
              <a:rPr lang="en-NZ" dirty="0" smtClean="0"/>
              <a:t> </a:t>
            </a:r>
            <a:r>
              <a:rPr lang="en-NZ" dirty="0" err="1" smtClean="0"/>
              <a:t>tiếp</a:t>
            </a:r>
            <a:r>
              <a:rPr lang="en-NZ" dirty="0" smtClean="0"/>
              <a:t>, </a:t>
            </a:r>
            <a:r>
              <a:rPr lang="en-NZ" dirty="0" err="1" smtClean="0"/>
              <a:t>có</a:t>
            </a:r>
            <a:r>
              <a:rPr lang="en-NZ" dirty="0" smtClean="0"/>
              <a:t> </a:t>
            </a:r>
            <a:r>
              <a:rPr lang="en-NZ" dirty="0" err="1" smtClean="0"/>
              <a:t>thể</a:t>
            </a:r>
            <a:r>
              <a:rPr lang="en-NZ" dirty="0" smtClean="0"/>
              <a:t> </a:t>
            </a:r>
            <a:r>
              <a:rPr lang="en-NZ" dirty="0" err="1" smtClean="0"/>
              <a:t>dưới</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tài</a:t>
            </a:r>
            <a:r>
              <a:rPr lang="en-NZ" dirty="0" smtClean="0"/>
              <a:t> </a:t>
            </a:r>
            <a:r>
              <a:rPr lang="en-NZ" dirty="0" err="1" smtClean="0"/>
              <a:t>chính</a:t>
            </a:r>
            <a:r>
              <a:rPr lang="en-NZ" dirty="0" smtClean="0"/>
              <a:t> </a:t>
            </a:r>
            <a:r>
              <a:rPr lang="en-NZ" dirty="0" err="1" smtClean="0"/>
              <a:t>hoặc</a:t>
            </a:r>
            <a:r>
              <a:rPr lang="en-NZ" dirty="0" smtClean="0"/>
              <a:t> phi </a:t>
            </a:r>
            <a:r>
              <a:rPr lang="en-NZ" dirty="0" err="1" smtClean="0"/>
              <a:t>tài</a:t>
            </a:r>
            <a:r>
              <a:rPr lang="en-NZ" dirty="0" smtClean="0"/>
              <a:t> </a:t>
            </a:r>
            <a:r>
              <a:rPr lang="en-NZ" dirty="0" err="1" smtClean="0"/>
              <a:t>chính</a:t>
            </a:r>
            <a:r>
              <a:rPr lang="en-NZ" dirty="0" smtClean="0"/>
              <a:t>.</a:t>
            </a:r>
          </a:p>
          <a:p>
            <a:pPr>
              <a:buNone/>
            </a:pPr>
            <a:endParaRPr lang="en-NZ" dirty="0" smtClean="0"/>
          </a:p>
          <a:p>
            <a:pPr>
              <a:buNone/>
            </a:pPr>
            <a:endParaRPr lang="en-NZ"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Ý </a:t>
            </a:r>
            <a:r>
              <a:rPr lang="en-NZ" dirty="0" err="1" smtClean="0"/>
              <a:t>nghĩa</a:t>
            </a:r>
            <a:r>
              <a:rPr lang="en-NZ" dirty="0" smtClean="0"/>
              <a:t> </a:t>
            </a:r>
            <a:r>
              <a:rPr lang="en-NZ" dirty="0" err="1" smtClean="0"/>
              <a:t>và</a:t>
            </a:r>
            <a:r>
              <a:rPr lang="en-NZ" dirty="0" smtClean="0"/>
              <a:t> </a:t>
            </a:r>
            <a:r>
              <a:rPr lang="en-NZ" dirty="0" err="1" smtClean="0"/>
              <a:t>tầm</a:t>
            </a:r>
            <a:r>
              <a:rPr lang="en-NZ" dirty="0" smtClean="0"/>
              <a:t> </a:t>
            </a:r>
            <a:r>
              <a:rPr lang="en-NZ" dirty="0" err="1" smtClean="0"/>
              <a:t>quan</a:t>
            </a:r>
            <a:r>
              <a:rPr lang="en-NZ" dirty="0" smtClean="0"/>
              <a:t> </a:t>
            </a:r>
            <a:r>
              <a:rPr lang="en-NZ" dirty="0" err="1" smtClean="0"/>
              <a:t>trọng</a:t>
            </a:r>
            <a:r>
              <a:rPr lang="en-NZ" dirty="0" smtClean="0"/>
              <a:t>?</a:t>
            </a:r>
            <a:endParaRPr lang="en-NZ" dirty="0"/>
          </a:p>
        </p:txBody>
      </p:sp>
      <p:sp>
        <p:nvSpPr>
          <p:cNvPr id="3" name="Content Placeholder 2"/>
          <p:cNvSpPr>
            <a:spLocks noGrp="1"/>
          </p:cNvSpPr>
          <p:nvPr>
            <p:ph idx="1"/>
          </p:nvPr>
        </p:nvSpPr>
        <p:spPr/>
        <p:txBody>
          <a:bodyPr>
            <a:normAutofit fontScale="92500" lnSpcReduction="20000"/>
          </a:bodyPr>
          <a:lstStyle/>
          <a:p>
            <a:r>
              <a:rPr lang="en-NZ" dirty="0" err="1" smtClean="0"/>
              <a:t>Đối</a:t>
            </a:r>
            <a:r>
              <a:rPr lang="en-NZ" dirty="0" smtClean="0"/>
              <a:t> </a:t>
            </a:r>
            <a:r>
              <a:rPr lang="en-NZ" dirty="0" err="1" smtClean="0"/>
              <a:t>với</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chức</a:t>
            </a:r>
            <a:r>
              <a:rPr lang="en-NZ" dirty="0" smtClean="0"/>
              <a:t> </a:t>
            </a:r>
            <a:r>
              <a:rPr lang="en-NZ" dirty="0" err="1" smtClean="0"/>
              <a:t>năng</a:t>
            </a:r>
            <a:r>
              <a:rPr lang="en-NZ" dirty="0" smtClean="0"/>
              <a:t> XH; </a:t>
            </a:r>
            <a:r>
              <a:rPr lang="en-NZ" dirty="0" err="1" smtClean="0"/>
              <a:t>Duy</a:t>
            </a:r>
            <a:r>
              <a:rPr lang="en-NZ" dirty="0" smtClean="0"/>
              <a:t> </a:t>
            </a:r>
            <a:r>
              <a:rPr lang="en-NZ" dirty="0" err="1" smtClean="0"/>
              <a:t>trì</a:t>
            </a:r>
            <a:r>
              <a:rPr lang="en-NZ" dirty="0" smtClean="0"/>
              <a:t> </a:t>
            </a:r>
            <a:r>
              <a:rPr lang="en-NZ" dirty="0" err="1" smtClean="0"/>
              <a:t>và</a:t>
            </a:r>
            <a:r>
              <a:rPr lang="en-NZ" dirty="0" smtClean="0"/>
              <a:t> </a:t>
            </a:r>
            <a:r>
              <a:rPr lang="en-NZ" dirty="0" err="1" smtClean="0"/>
              <a:t>nâng</a:t>
            </a:r>
            <a:r>
              <a:rPr lang="en-NZ" dirty="0" smtClean="0"/>
              <a:t> </a:t>
            </a:r>
            <a:r>
              <a:rPr lang="en-NZ" dirty="0" err="1" smtClean="0"/>
              <a:t>cao</a:t>
            </a:r>
            <a:r>
              <a:rPr lang="en-NZ" dirty="0" smtClean="0"/>
              <a:t> </a:t>
            </a:r>
            <a:r>
              <a:rPr lang="en-NZ" dirty="0" err="1" smtClean="0"/>
              <a:t>năng</a:t>
            </a:r>
            <a:r>
              <a:rPr lang="en-NZ" dirty="0" smtClean="0"/>
              <a:t> </a:t>
            </a:r>
            <a:r>
              <a:rPr lang="en-NZ" dirty="0" err="1" smtClean="0"/>
              <a:t>suất</a:t>
            </a:r>
            <a:r>
              <a:rPr lang="en-NZ" dirty="0" smtClean="0"/>
              <a:t> LĐ; </a:t>
            </a:r>
            <a:r>
              <a:rPr lang="en-NZ" dirty="0" err="1" smtClean="0"/>
              <a:t>kich</a:t>
            </a:r>
            <a:r>
              <a:rPr lang="en-NZ" dirty="0" smtClean="0"/>
              <a:t> </a:t>
            </a:r>
            <a:r>
              <a:rPr lang="en-NZ" dirty="0" err="1" smtClean="0"/>
              <a:t>thích</a:t>
            </a:r>
            <a:r>
              <a:rPr lang="en-NZ" dirty="0" smtClean="0"/>
              <a:t> </a:t>
            </a:r>
            <a:r>
              <a:rPr lang="en-NZ" dirty="0" err="1" smtClean="0"/>
              <a:t>người</a:t>
            </a:r>
            <a:r>
              <a:rPr lang="en-NZ" dirty="0" smtClean="0"/>
              <a:t> LĐ; </a:t>
            </a:r>
            <a:r>
              <a:rPr lang="en-NZ" dirty="0" err="1" smtClean="0"/>
              <a:t>lôi</a:t>
            </a:r>
            <a:r>
              <a:rPr lang="en-NZ" dirty="0" smtClean="0"/>
              <a:t> </a:t>
            </a:r>
            <a:r>
              <a:rPr lang="en-NZ" dirty="0" err="1" smtClean="0"/>
              <a:t>cuốn</a:t>
            </a:r>
            <a:r>
              <a:rPr lang="en-NZ" dirty="0" smtClean="0"/>
              <a:t> &amp; </a:t>
            </a:r>
            <a:r>
              <a:rPr lang="en-NZ" dirty="0" err="1" smtClean="0"/>
              <a:t>duy</a:t>
            </a:r>
            <a:r>
              <a:rPr lang="en-NZ" dirty="0" smtClean="0"/>
              <a:t> </a:t>
            </a:r>
            <a:r>
              <a:rPr lang="en-NZ" dirty="0" err="1" smtClean="0"/>
              <a:t>trì</a:t>
            </a:r>
            <a:r>
              <a:rPr lang="en-NZ" dirty="0" smtClean="0"/>
              <a:t> </a:t>
            </a:r>
            <a:r>
              <a:rPr lang="en-NZ" dirty="0" err="1" smtClean="0"/>
              <a:t>người</a:t>
            </a:r>
            <a:r>
              <a:rPr lang="en-NZ" dirty="0" smtClean="0"/>
              <a:t> LĐ </a:t>
            </a:r>
            <a:r>
              <a:rPr lang="en-NZ" dirty="0" err="1" smtClean="0"/>
              <a:t>vào</a:t>
            </a:r>
            <a:r>
              <a:rPr lang="en-NZ" dirty="0" smtClean="0"/>
              <a:t> </a:t>
            </a:r>
            <a:r>
              <a:rPr lang="en-NZ" dirty="0" err="1" smtClean="0"/>
              <a:t>tổ</a:t>
            </a:r>
            <a:r>
              <a:rPr lang="en-NZ" dirty="0" smtClean="0"/>
              <a:t> </a:t>
            </a:r>
            <a:r>
              <a:rPr lang="en-NZ" dirty="0" err="1" smtClean="0"/>
              <a:t>chức</a:t>
            </a:r>
            <a:r>
              <a:rPr lang="en-NZ" dirty="0" smtClean="0"/>
              <a:t>; </a:t>
            </a:r>
          </a:p>
          <a:p>
            <a:r>
              <a:rPr lang="en-NZ" dirty="0" err="1" smtClean="0"/>
              <a:t>Đối</a:t>
            </a:r>
            <a:r>
              <a:rPr lang="en-NZ" dirty="0" smtClean="0"/>
              <a:t> </a:t>
            </a:r>
            <a:r>
              <a:rPr lang="en-NZ" dirty="0" err="1" smtClean="0"/>
              <a:t>với</a:t>
            </a:r>
            <a:r>
              <a:rPr lang="en-NZ" dirty="0" smtClean="0"/>
              <a:t> </a:t>
            </a:r>
            <a:r>
              <a:rPr lang="en-NZ" dirty="0" err="1" smtClean="0"/>
              <a:t>người</a:t>
            </a:r>
            <a:r>
              <a:rPr lang="en-NZ" dirty="0" smtClean="0"/>
              <a:t> LĐ: </a:t>
            </a:r>
            <a:r>
              <a:rPr lang="en-NZ" dirty="0" err="1" smtClean="0"/>
              <a:t>là</a:t>
            </a:r>
            <a:r>
              <a:rPr lang="en-NZ" dirty="0" smtClean="0"/>
              <a:t> </a:t>
            </a:r>
            <a:r>
              <a:rPr lang="en-NZ" dirty="0" err="1" smtClean="0"/>
              <a:t>một</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lớn</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đến</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và</a:t>
            </a:r>
            <a:r>
              <a:rPr lang="en-NZ" dirty="0" smtClean="0"/>
              <a:t> </a:t>
            </a:r>
            <a:r>
              <a:rPr lang="en-NZ" dirty="0" err="1" smtClean="0"/>
              <a:t>cuộc</a:t>
            </a:r>
            <a:r>
              <a:rPr lang="en-NZ" dirty="0" smtClean="0"/>
              <a:t> </a:t>
            </a:r>
            <a:r>
              <a:rPr lang="en-NZ" dirty="0" err="1" smtClean="0"/>
              <a:t>sống</a:t>
            </a:r>
            <a:r>
              <a:rPr lang="en-NZ" dirty="0" smtClean="0"/>
              <a:t>,  </a:t>
            </a:r>
            <a:r>
              <a:rPr lang="vi-VN" dirty="0" smtClean="0"/>
              <a:t>là một trong những điều quan trọng nhất</a:t>
            </a:r>
            <a:endParaRPr lang="en-NZ" dirty="0" smtClean="0"/>
          </a:p>
          <a:p>
            <a:pPr>
              <a:buNone/>
            </a:pPr>
            <a:r>
              <a:rPr lang="en-NZ" dirty="0" smtClean="0">
                <a:sym typeface="Wingdings" pitchFamily="2" charset="2"/>
              </a:rPr>
              <a:t> </a:t>
            </a:r>
            <a:r>
              <a:rPr lang="en-NZ" dirty="0" err="1" smtClean="0">
                <a:sym typeface="Wingdings" pitchFamily="2" charset="2"/>
              </a:rPr>
              <a:t>Quan</a:t>
            </a:r>
            <a:r>
              <a:rPr lang="en-NZ" dirty="0" smtClean="0">
                <a:sym typeface="Wingdings" pitchFamily="2" charset="2"/>
              </a:rPr>
              <a:t> </a:t>
            </a:r>
            <a:r>
              <a:rPr lang="en-NZ" dirty="0" err="1" smtClean="0">
                <a:sym typeface="Wingdings" pitchFamily="2" charset="2"/>
              </a:rPr>
              <a:t>trọng</a:t>
            </a:r>
            <a:r>
              <a:rPr lang="en-NZ" dirty="0" smtClean="0">
                <a:sym typeface="Wingdings" pitchFamily="2" charset="2"/>
              </a:rPr>
              <a:t> </a:t>
            </a:r>
            <a:r>
              <a:rPr lang="en-NZ" dirty="0" err="1" smtClean="0">
                <a:sym typeface="Wingdings" pitchFamily="2" charset="2"/>
              </a:rPr>
              <a:t>và</a:t>
            </a:r>
            <a:r>
              <a:rPr lang="en-NZ" dirty="0" smtClean="0">
                <a:sym typeface="Wingdings" pitchFamily="2" charset="2"/>
              </a:rPr>
              <a:t> </a:t>
            </a:r>
            <a:r>
              <a:rPr lang="en-NZ" dirty="0" err="1" smtClean="0">
                <a:sym typeface="Wingdings" pitchFamily="2" charset="2"/>
              </a:rPr>
              <a:t>không</a:t>
            </a:r>
            <a:r>
              <a:rPr lang="en-NZ" dirty="0" smtClean="0">
                <a:sym typeface="Wingdings" pitchFamily="2" charset="2"/>
              </a:rPr>
              <a:t> </a:t>
            </a:r>
            <a:r>
              <a:rPr lang="en-NZ" dirty="0" err="1" smtClean="0">
                <a:sym typeface="Wingdings" pitchFamily="2" charset="2"/>
              </a:rPr>
              <a:t>thể</a:t>
            </a:r>
            <a:r>
              <a:rPr lang="en-NZ" dirty="0" smtClean="0">
                <a:sym typeface="Wingdings" pitchFamily="2" charset="2"/>
              </a:rPr>
              <a:t> </a:t>
            </a:r>
            <a:r>
              <a:rPr lang="en-NZ" dirty="0" err="1" smtClean="0">
                <a:sym typeface="Wingdings" pitchFamily="2" charset="2"/>
              </a:rPr>
              <a:t>thiếu</a:t>
            </a:r>
            <a:r>
              <a:rPr lang="en-NZ" dirty="0" smtClean="0">
                <a:sym typeface="Wingdings" pitchFamily="2" charset="2"/>
              </a:rPr>
              <a:t> </a:t>
            </a:r>
            <a:r>
              <a:rPr lang="en-NZ" dirty="0" err="1" smtClean="0">
                <a:sym typeface="Wingdings" pitchFamily="2" charset="2"/>
              </a:rPr>
              <a:t>trong</a:t>
            </a:r>
            <a:r>
              <a:rPr lang="en-NZ" dirty="0" smtClean="0">
                <a:sym typeface="Wingdings" pitchFamily="2" charset="2"/>
              </a:rPr>
              <a:t> </a:t>
            </a:r>
            <a:r>
              <a:rPr lang="en-NZ" dirty="0" err="1" smtClean="0">
                <a:sym typeface="Wingdings" pitchFamily="2" charset="2"/>
              </a:rPr>
              <a:t>doanh</a:t>
            </a:r>
            <a:r>
              <a:rPr lang="en-NZ" dirty="0" smtClean="0">
                <a:sym typeface="Wingdings" pitchFamily="2" charset="2"/>
              </a:rPr>
              <a:t> </a:t>
            </a:r>
            <a:r>
              <a:rPr lang="en-NZ" dirty="0" err="1" smtClean="0">
                <a:sym typeface="Wingdings" pitchFamily="2" charset="2"/>
              </a:rPr>
              <a:t>nghiệp</a:t>
            </a:r>
            <a:r>
              <a:rPr lang="en-NZ" dirty="0" smtClean="0">
                <a:sym typeface="Wingdings" pitchFamily="2" charset="2"/>
              </a:rPr>
              <a:t> </a:t>
            </a:r>
            <a:r>
              <a:rPr lang="en-NZ" dirty="0" err="1" smtClean="0">
                <a:sym typeface="Wingdings" pitchFamily="2" charset="2"/>
              </a:rPr>
              <a:t>nói</a:t>
            </a:r>
            <a:r>
              <a:rPr lang="en-NZ" dirty="0" smtClean="0">
                <a:sym typeface="Wingdings" pitchFamily="2" charset="2"/>
              </a:rPr>
              <a:t> </a:t>
            </a:r>
            <a:r>
              <a:rPr lang="en-NZ" dirty="0" err="1" smtClean="0">
                <a:sym typeface="Wingdings" pitchFamily="2" charset="2"/>
              </a:rPr>
              <a:t>chung</a:t>
            </a:r>
            <a:r>
              <a:rPr lang="en-NZ" dirty="0" smtClean="0">
                <a:sym typeface="Wingdings" pitchFamily="2" charset="2"/>
              </a:rPr>
              <a:t> </a:t>
            </a:r>
            <a:r>
              <a:rPr lang="en-NZ" dirty="0" err="1" smtClean="0">
                <a:sym typeface="Wingdings" pitchFamily="2" charset="2"/>
              </a:rPr>
              <a:t>và</a:t>
            </a:r>
            <a:r>
              <a:rPr lang="en-NZ" dirty="0" smtClean="0">
                <a:sym typeface="Wingdings" pitchFamily="2" charset="2"/>
              </a:rPr>
              <a:t> </a:t>
            </a:r>
            <a:r>
              <a:rPr lang="en-NZ" dirty="0" err="1" smtClean="0">
                <a:sym typeface="Wingdings" pitchFamily="2" charset="2"/>
              </a:rPr>
              <a:t>quản</a:t>
            </a:r>
            <a:r>
              <a:rPr lang="en-NZ" dirty="0" smtClean="0">
                <a:sym typeface="Wingdings" pitchFamily="2" charset="2"/>
              </a:rPr>
              <a:t> </a:t>
            </a:r>
            <a:r>
              <a:rPr lang="en-NZ" dirty="0" err="1" smtClean="0">
                <a:sym typeface="Wingdings" pitchFamily="2" charset="2"/>
              </a:rPr>
              <a:t>lý</a:t>
            </a:r>
            <a:r>
              <a:rPr lang="en-NZ" dirty="0" smtClean="0">
                <a:sym typeface="Wingdings" pitchFamily="2" charset="2"/>
              </a:rPr>
              <a:t> NNL </a:t>
            </a:r>
            <a:r>
              <a:rPr lang="en-NZ" dirty="0" err="1" smtClean="0">
                <a:sym typeface="Wingdings" pitchFamily="2" charset="2"/>
              </a:rPr>
              <a:t>nói</a:t>
            </a:r>
            <a:r>
              <a:rPr lang="en-NZ" dirty="0" smtClean="0">
                <a:sym typeface="Wingdings" pitchFamily="2" charset="2"/>
              </a:rPr>
              <a:t> </a:t>
            </a:r>
            <a:r>
              <a:rPr lang="en-NZ" dirty="0" err="1" smtClean="0">
                <a:sym typeface="Wingdings" pitchFamily="2" charset="2"/>
              </a:rPr>
              <a:t>riêng</a:t>
            </a:r>
            <a:r>
              <a:rPr lang="en-NZ" dirty="0" smtClean="0">
                <a:sym typeface="Wingdings" pitchFamily="2" charset="2"/>
              </a:rPr>
              <a:t>   </a:t>
            </a:r>
            <a:r>
              <a:rPr lang="en-NZ" dirty="0" err="1" smtClean="0">
                <a:sym typeface="Wingdings" pitchFamily="2" charset="2"/>
              </a:rPr>
              <a:t>cần</a:t>
            </a:r>
            <a:r>
              <a:rPr lang="en-NZ" dirty="0" smtClean="0">
                <a:sym typeface="Wingdings" pitchFamily="2" charset="2"/>
              </a:rPr>
              <a:t> </a:t>
            </a:r>
            <a:r>
              <a:rPr lang="en-NZ" dirty="0" err="1" smtClean="0">
                <a:sym typeface="Wingdings" pitchFamily="2" charset="2"/>
              </a:rPr>
              <a:t>sự</a:t>
            </a:r>
            <a:r>
              <a:rPr lang="en-NZ" dirty="0" smtClean="0">
                <a:sym typeface="Wingdings" pitchFamily="2" charset="2"/>
              </a:rPr>
              <a:t> </a:t>
            </a:r>
            <a:r>
              <a:rPr lang="en-NZ" dirty="0" err="1" smtClean="0">
                <a:sym typeface="Wingdings" pitchFamily="2" charset="2"/>
              </a:rPr>
              <a:t>chú</a:t>
            </a:r>
            <a:r>
              <a:rPr lang="en-NZ" dirty="0" smtClean="0">
                <a:sym typeface="Wingdings" pitchFamily="2" charset="2"/>
              </a:rPr>
              <a:t> ý </a:t>
            </a:r>
            <a:r>
              <a:rPr lang="en-NZ" dirty="0" err="1" smtClean="0">
                <a:sym typeface="Wingdings" pitchFamily="2" charset="2"/>
              </a:rPr>
              <a:t>của</a:t>
            </a:r>
            <a:r>
              <a:rPr lang="en-NZ" dirty="0" smtClean="0">
                <a:sym typeface="Wingdings" pitchFamily="2" charset="2"/>
              </a:rPr>
              <a:t> </a:t>
            </a:r>
            <a:r>
              <a:rPr lang="en-NZ" dirty="0" err="1" smtClean="0">
                <a:sym typeface="Wingdings" pitchFamily="2" charset="2"/>
              </a:rPr>
              <a:t>lãnh</a:t>
            </a:r>
            <a:r>
              <a:rPr lang="en-NZ" dirty="0" smtClean="0">
                <a:sym typeface="Wingdings" pitchFamily="2" charset="2"/>
              </a:rPr>
              <a:t> </a:t>
            </a:r>
            <a:r>
              <a:rPr lang="en-NZ" dirty="0" err="1" smtClean="0">
                <a:sym typeface="Wingdings" pitchFamily="2" charset="2"/>
              </a:rPr>
              <a:t>đạo</a:t>
            </a:r>
            <a:r>
              <a:rPr lang="en-NZ" dirty="0" smtClean="0">
                <a:sym typeface="Wingdings" pitchFamily="2" charset="2"/>
              </a:rPr>
              <a:t> DN </a:t>
            </a:r>
            <a:r>
              <a:rPr lang="en-NZ" dirty="0" err="1" smtClean="0">
                <a:sym typeface="Wingdings" pitchFamily="2" charset="2"/>
              </a:rPr>
              <a:t>và</a:t>
            </a:r>
            <a:r>
              <a:rPr lang="en-NZ" dirty="0" smtClean="0">
                <a:sym typeface="Wingdings" pitchFamily="2" charset="2"/>
              </a:rPr>
              <a:t> </a:t>
            </a:r>
            <a:r>
              <a:rPr lang="en-NZ" dirty="0" err="1" smtClean="0">
                <a:sym typeface="Wingdings" pitchFamily="2" charset="2"/>
              </a:rPr>
              <a:t>bộ</a:t>
            </a:r>
            <a:r>
              <a:rPr lang="en-NZ" dirty="0" smtClean="0">
                <a:sym typeface="Wingdings" pitchFamily="2" charset="2"/>
              </a:rPr>
              <a:t> </a:t>
            </a:r>
            <a:r>
              <a:rPr lang="en-NZ" dirty="0" err="1" smtClean="0">
                <a:sym typeface="Wingdings" pitchFamily="2" charset="2"/>
              </a:rPr>
              <a:t>phận</a:t>
            </a:r>
            <a:r>
              <a:rPr lang="en-NZ" dirty="0" smtClean="0">
                <a:sym typeface="Wingdings" pitchFamily="2" charset="2"/>
              </a:rPr>
              <a:t> </a:t>
            </a:r>
            <a:r>
              <a:rPr lang="en-NZ" dirty="0" err="1" smtClean="0">
                <a:sym typeface="Wingdings" pitchFamily="2" charset="2"/>
              </a:rPr>
              <a:t>nhân</a:t>
            </a:r>
            <a:r>
              <a:rPr lang="en-NZ" dirty="0" smtClean="0">
                <a:sym typeface="Wingdings" pitchFamily="2" charset="2"/>
              </a:rPr>
              <a:t> </a:t>
            </a:r>
            <a:r>
              <a:rPr lang="en-NZ" dirty="0" err="1" smtClean="0">
                <a:sym typeface="Wingdings" pitchFamily="2" charset="2"/>
              </a:rPr>
              <a:t>sự</a:t>
            </a:r>
            <a:endParaRPr lang="en-NZ"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Autofit/>
          </a:bodyPr>
          <a:lstStyle/>
          <a:p>
            <a:r>
              <a:rPr lang="en-NZ" sz="3200" dirty="0" smtClean="0"/>
              <a:t>2. PL THEO QUY ĐỊNH CỦA PHÁP LUẬT</a:t>
            </a:r>
            <a:endParaRPr lang="en-NZ" sz="3200" dirty="0"/>
          </a:p>
        </p:txBody>
      </p:sp>
      <p:sp>
        <p:nvSpPr>
          <p:cNvPr id="3" name="Content Placeholder 2"/>
          <p:cNvSpPr>
            <a:spLocks noGrp="1"/>
          </p:cNvSpPr>
          <p:nvPr>
            <p:ph idx="1"/>
          </p:nvPr>
        </p:nvSpPr>
        <p:spPr>
          <a:xfrm>
            <a:off x="457200" y="1600200"/>
            <a:ext cx="8507288" cy="4525963"/>
          </a:xfrm>
        </p:spPr>
        <p:txBody>
          <a:bodyPr>
            <a:normAutofit fontScale="92500" lnSpcReduction="10000"/>
          </a:bodyPr>
          <a:lstStyle/>
          <a:p>
            <a:r>
              <a:rPr lang="en-NZ" dirty="0" err="1" smtClean="0"/>
              <a:t>Mỗi</a:t>
            </a:r>
            <a:r>
              <a:rPr lang="en-NZ" dirty="0" smtClean="0"/>
              <a:t> </a:t>
            </a:r>
            <a:r>
              <a:rPr lang="en-NZ" dirty="0" err="1" smtClean="0"/>
              <a:t>nước</a:t>
            </a:r>
            <a:r>
              <a:rPr lang="en-NZ" dirty="0" smtClean="0"/>
              <a:t> </a:t>
            </a:r>
            <a:r>
              <a:rPr lang="en-NZ" dirty="0" err="1" smtClean="0"/>
              <a:t>có</a:t>
            </a:r>
            <a:r>
              <a:rPr lang="en-NZ" dirty="0" smtClean="0"/>
              <a:t> </a:t>
            </a:r>
            <a:r>
              <a:rPr lang="en-NZ" dirty="0" err="1" smtClean="0"/>
              <a:t>quy</a:t>
            </a:r>
            <a:r>
              <a:rPr lang="en-NZ" dirty="0" smtClean="0"/>
              <a:t> </a:t>
            </a:r>
            <a:r>
              <a:rPr lang="en-NZ" dirty="0" err="1" smtClean="0"/>
              <a:t>định</a:t>
            </a:r>
            <a:r>
              <a:rPr lang="en-NZ" dirty="0" smtClean="0"/>
              <a:t> </a:t>
            </a:r>
            <a:r>
              <a:rPr lang="en-NZ" dirty="0" err="1" smtClean="0"/>
              <a:t>khác</a:t>
            </a:r>
            <a:r>
              <a:rPr lang="en-NZ" dirty="0" smtClean="0"/>
              <a:t> </a:t>
            </a:r>
            <a:r>
              <a:rPr lang="en-NZ" dirty="0" err="1" smtClean="0"/>
              <a:t>nhau</a:t>
            </a:r>
            <a:r>
              <a:rPr lang="en-NZ" dirty="0" smtClean="0"/>
              <a:t> </a:t>
            </a:r>
            <a:r>
              <a:rPr lang="en-NZ" dirty="0" err="1" smtClean="0"/>
              <a:t>nhưng</a:t>
            </a:r>
            <a:r>
              <a:rPr lang="en-NZ" dirty="0" smtClean="0"/>
              <a:t> </a:t>
            </a:r>
            <a:r>
              <a:rPr lang="en-NZ" dirty="0" err="1" smtClean="0"/>
              <a:t>đều</a:t>
            </a:r>
            <a:r>
              <a:rPr lang="en-NZ" dirty="0" smtClean="0"/>
              <a:t> </a:t>
            </a:r>
            <a:r>
              <a:rPr lang="en-NZ" dirty="0" err="1" smtClean="0"/>
              <a:t>nhằm</a:t>
            </a:r>
            <a:r>
              <a:rPr lang="en-NZ" dirty="0" smtClean="0"/>
              <a:t> </a:t>
            </a:r>
            <a:r>
              <a:rPr lang="en-NZ" dirty="0" err="1" smtClean="0"/>
              <a:t>bảo</a:t>
            </a:r>
            <a:r>
              <a:rPr lang="en-NZ" dirty="0" smtClean="0"/>
              <a:t> </a:t>
            </a:r>
            <a:r>
              <a:rPr lang="en-NZ" dirty="0" err="1" smtClean="0"/>
              <a:t>đảm</a:t>
            </a:r>
            <a:r>
              <a:rPr lang="en-NZ" dirty="0" smtClean="0"/>
              <a:t> </a:t>
            </a:r>
            <a:r>
              <a:rPr lang="en-NZ" dirty="0" err="1" smtClean="0"/>
              <a:t>quyền</a:t>
            </a:r>
            <a:r>
              <a:rPr lang="en-NZ" dirty="0" smtClean="0"/>
              <a:t> </a:t>
            </a:r>
            <a:r>
              <a:rPr lang="en-NZ" dirty="0" err="1" smtClean="0"/>
              <a:t>lợi</a:t>
            </a:r>
            <a:r>
              <a:rPr lang="en-NZ" dirty="0" smtClean="0"/>
              <a:t> </a:t>
            </a:r>
            <a:r>
              <a:rPr lang="en-NZ" dirty="0" err="1" smtClean="0"/>
              <a:t>của</a:t>
            </a:r>
            <a:r>
              <a:rPr lang="en-NZ" dirty="0" smtClean="0"/>
              <a:t> </a:t>
            </a:r>
            <a:r>
              <a:rPr lang="en-NZ" dirty="0" err="1" smtClean="0"/>
              <a:t>người</a:t>
            </a:r>
            <a:r>
              <a:rPr lang="en-NZ" dirty="0" smtClean="0"/>
              <a:t> LĐ.</a:t>
            </a:r>
          </a:p>
          <a:p>
            <a:r>
              <a:rPr lang="en-NZ" dirty="0" err="1" smtClean="0"/>
              <a:t>Việt</a:t>
            </a:r>
            <a:r>
              <a:rPr lang="en-NZ" dirty="0" smtClean="0"/>
              <a:t> Nam: </a:t>
            </a:r>
            <a:r>
              <a:rPr lang="en-NZ" dirty="0" err="1" smtClean="0"/>
              <a:t>Bộ</a:t>
            </a:r>
            <a:r>
              <a:rPr lang="en-NZ" dirty="0" smtClean="0"/>
              <a:t> </a:t>
            </a:r>
            <a:r>
              <a:rPr lang="en-NZ" dirty="0" err="1" smtClean="0"/>
              <a:t>Luật</a:t>
            </a:r>
            <a:r>
              <a:rPr lang="en-NZ" dirty="0" smtClean="0"/>
              <a:t> Lao </a:t>
            </a:r>
            <a:r>
              <a:rPr lang="en-NZ" dirty="0" err="1" smtClean="0"/>
              <a:t>động</a:t>
            </a:r>
            <a:r>
              <a:rPr lang="en-NZ" dirty="0" smtClean="0"/>
              <a:t> (</a:t>
            </a:r>
            <a:r>
              <a:rPr lang="en-NZ" dirty="0" err="1" smtClean="0"/>
              <a:t>sửa</a:t>
            </a:r>
            <a:r>
              <a:rPr lang="en-NZ" dirty="0" smtClean="0"/>
              <a:t> </a:t>
            </a:r>
            <a:r>
              <a:rPr lang="en-NZ" dirty="0" err="1" smtClean="0"/>
              <a:t>đổi</a:t>
            </a:r>
            <a:r>
              <a:rPr lang="en-NZ" dirty="0" smtClean="0"/>
              <a:t>, 2002) </a:t>
            </a:r>
            <a:r>
              <a:rPr lang="en-NZ" dirty="0" err="1" smtClean="0"/>
              <a:t>có</a:t>
            </a:r>
            <a:r>
              <a:rPr lang="en-NZ" dirty="0" smtClean="0"/>
              <a:t> </a:t>
            </a:r>
            <a:r>
              <a:rPr lang="en-NZ" dirty="0" err="1" smtClean="0"/>
              <a:t>những</a:t>
            </a:r>
            <a:r>
              <a:rPr lang="en-NZ" dirty="0" smtClean="0"/>
              <a:t> </a:t>
            </a:r>
            <a:r>
              <a:rPr lang="en-NZ" dirty="0" err="1" smtClean="0"/>
              <a:t>quy</a:t>
            </a:r>
            <a:r>
              <a:rPr lang="en-NZ" dirty="0" smtClean="0"/>
              <a:t> </a:t>
            </a:r>
            <a:r>
              <a:rPr lang="en-NZ" dirty="0" err="1" smtClean="0"/>
              <a:t>định</a:t>
            </a:r>
            <a:r>
              <a:rPr lang="en-NZ" dirty="0" smtClean="0"/>
              <a:t> </a:t>
            </a:r>
            <a:r>
              <a:rPr lang="en-NZ" dirty="0" err="1" smtClean="0"/>
              <a:t>tương</a:t>
            </a:r>
            <a:r>
              <a:rPr lang="en-NZ" dirty="0" smtClean="0"/>
              <a:t> </a:t>
            </a:r>
            <a:r>
              <a:rPr lang="en-NZ" dirty="0" err="1" smtClean="0"/>
              <a:t>đối</a:t>
            </a:r>
            <a:r>
              <a:rPr lang="en-NZ" dirty="0" smtClean="0"/>
              <a:t> </a:t>
            </a:r>
            <a:r>
              <a:rPr lang="en-NZ" dirty="0" err="1" smtClean="0"/>
              <a:t>rõ</a:t>
            </a:r>
            <a:r>
              <a:rPr lang="en-NZ" dirty="0" smtClean="0"/>
              <a:t>:</a:t>
            </a:r>
          </a:p>
          <a:p>
            <a:pPr>
              <a:buNone/>
            </a:pPr>
            <a:r>
              <a:rPr lang="en-NZ" dirty="0" smtClean="0"/>
              <a:t>	- </a:t>
            </a:r>
            <a:r>
              <a:rPr lang="en-NZ" dirty="0" err="1" smtClean="0"/>
              <a:t>Quy</a:t>
            </a:r>
            <a:r>
              <a:rPr lang="en-NZ" dirty="0" smtClean="0"/>
              <a:t> </a:t>
            </a:r>
            <a:r>
              <a:rPr lang="en-NZ" dirty="0" err="1" smtClean="0"/>
              <a:t>định</a:t>
            </a:r>
            <a:r>
              <a:rPr lang="en-NZ" dirty="0" smtClean="0"/>
              <a:t> </a:t>
            </a:r>
            <a:r>
              <a:rPr lang="en-NZ" dirty="0" err="1" smtClean="0"/>
              <a:t>về</a:t>
            </a:r>
            <a:r>
              <a:rPr lang="en-NZ" dirty="0" smtClean="0"/>
              <a:t> </a:t>
            </a:r>
            <a:r>
              <a:rPr lang="en-NZ" dirty="0" err="1" smtClean="0"/>
              <a:t>Bảo</a:t>
            </a:r>
            <a:r>
              <a:rPr lang="en-NZ" dirty="0" smtClean="0"/>
              <a:t> </a:t>
            </a:r>
            <a:r>
              <a:rPr lang="en-NZ" dirty="0" err="1" smtClean="0"/>
              <a:t>hiểm</a:t>
            </a:r>
            <a:r>
              <a:rPr lang="en-NZ" dirty="0" smtClean="0"/>
              <a:t> XH: </a:t>
            </a:r>
            <a:r>
              <a:rPr lang="en-NZ" dirty="0" err="1" smtClean="0"/>
              <a:t>trợ</a:t>
            </a:r>
            <a:r>
              <a:rPr lang="en-NZ" dirty="0" smtClean="0"/>
              <a:t> </a:t>
            </a:r>
            <a:r>
              <a:rPr lang="en-NZ" dirty="0" err="1" smtClean="0"/>
              <a:t>cấp</a:t>
            </a:r>
            <a:r>
              <a:rPr lang="en-NZ" dirty="0" smtClean="0"/>
              <a:t> </a:t>
            </a:r>
            <a:r>
              <a:rPr lang="en-NZ" dirty="0" err="1" smtClean="0"/>
              <a:t>ốm</a:t>
            </a:r>
            <a:r>
              <a:rPr lang="en-NZ" dirty="0" smtClean="0"/>
              <a:t> </a:t>
            </a:r>
            <a:r>
              <a:rPr lang="en-NZ" dirty="0" err="1" smtClean="0"/>
              <a:t>đau</a:t>
            </a:r>
            <a:r>
              <a:rPr lang="en-NZ" dirty="0" smtClean="0"/>
              <a:t>, tai </a:t>
            </a:r>
            <a:r>
              <a:rPr lang="en-NZ" dirty="0" err="1" smtClean="0"/>
              <a:t>nạn</a:t>
            </a:r>
            <a:r>
              <a:rPr lang="en-NZ" dirty="0" smtClean="0"/>
              <a:t> LĐ </a:t>
            </a:r>
            <a:r>
              <a:rPr lang="en-NZ" dirty="0" err="1" smtClean="0"/>
              <a:t>hoặc</a:t>
            </a:r>
            <a:r>
              <a:rPr lang="en-NZ" dirty="0" smtClean="0"/>
              <a:t> </a:t>
            </a:r>
            <a:r>
              <a:rPr lang="en-NZ" dirty="0" err="1" smtClean="0"/>
              <a:t>bệnh</a:t>
            </a:r>
            <a:r>
              <a:rPr lang="en-NZ" dirty="0" smtClean="0"/>
              <a:t> </a:t>
            </a:r>
            <a:r>
              <a:rPr lang="en-NZ" dirty="0" err="1" smtClean="0"/>
              <a:t>nghề</a:t>
            </a:r>
            <a:r>
              <a:rPr lang="en-NZ" dirty="0" smtClean="0"/>
              <a:t> </a:t>
            </a:r>
            <a:r>
              <a:rPr lang="en-NZ" dirty="0" err="1" smtClean="0"/>
              <a:t>nghiệp</a:t>
            </a:r>
            <a:r>
              <a:rPr lang="en-NZ" dirty="0" smtClean="0"/>
              <a:t>, </a:t>
            </a:r>
            <a:r>
              <a:rPr lang="en-NZ" dirty="0" err="1" smtClean="0"/>
              <a:t>thai</a:t>
            </a:r>
            <a:r>
              <a:rPr lang="en-NZ" dirty="0" smtClean="0"/>
              <a:t> </a:t>
            </a:r>
            <a:r>
              <a:rPr lang="en-NZ" dirty="0" err="1" smtClean="0"/>
              <a:t>sản</a:t>
            </a:r>
            <a:r>
              <a:rPr lang="en-NZ" dirty="0" smtClean="0"/>
              <a:t>, </a:t>
            </a:r>
            <a:r>
              <a:rPr lang="en-NZ" dirty="0" err="1" smtClean="0"/>
              <a:t>hưu</a:t>
            </a:r>
            <a:r>
              <a:rPr lang="en-NZ" dirty="0" smtClean="0"/>
              <a:t> </a:t>
            </a:r>
            <a:r>
              <a:rPr lang="en-NZ" dirty="0" err="1" smtClean="0"/>
              <a:t>trí</a:t>
            </a:r>
            <a:r>
              <a:rPr lang="en-NZ" dirty="0" smtClean="0"/>
              <a:t>, </a:t>
            </a:r>
            <a:r>
              <a:rPr lang="en-NZ" dirty="0" err="1" smtClean="0"/>
              <a:t>và</a:t>
            </a:r>
            <a:r>
              <a:rPr lang="en-NZ" dirty="0" smtClean="0"/>
              <a:t> </a:t>
            </a:r>
            <a:r>
              <a:rPr lang="en-NZ" dirty="0" err="1" smtClean="0"/>
              <a:t>tử</a:t>
            </a:r>
            <a:r>
              <a:rPr lang="en-NZ" dirty="0" smtClean="0"/>
              <a:t> </a:t>
            </a:r>
            <a:r>
              <a:rPr lang="en-NZ" dirty="0" err="1" smtClean="0"/>
              <a:t>tuất</a:t>
            </a:r>
            <a:endParaRPr lang="en-NZ" dirty="0" smtClean="0"/>
          </a:p>
          <a:p>
            <a:pPr>
              <a:buNone/>
            </a:pPr>
            <a:r>
              <a:rPr lang="en-NZ" dirty="0" smtClean="0"/>
              <a:t>	- </a:t>
            </a:r>
            <a:r>
              <a:rPr lang="en-NZ" dirty="0" err="1" smtClean="0"/>
              <a:t>Quy</a:t>
            </a:r>
            <a:r>
              <a:rPr lang="en-NZ" dirty="0" smtClean="0"/>
              <a:t> </a:t>
            </a:r>
            <a:r>
              <a:rPr lang="en-NZ" dirty="0" err="1" smtClean="0"/>
              <a:t>định</a:t>
            </a:r>
            <a:r>
              <a:rPr lang="en-NZ" dirty="0" smtClean="0"/>
              <a:t> </a:t>
            </a:r>
            <a:r>
              <a:rPr lang="en-NZ" dirty="0" err="1" smtClean="0"/>
              <a:t>về</a:t>
            </a:r>
            <a:r>
              <a:rPr lang="en-NZ" dirty="0" smtClean="0"/>
              <a:t> </a:t>
            </a:r>
            <a:r>
              <a:rPr lang="en-NZ" dirty="0" err="1" smtClean="0"/>
              <a:t>trả</a:t>
            </a:r>
            <a:r>
              <a:rPr lang="en-NZ" dirty="0" smtClean="0"/>
              <a:t> </a:t>
            </a:r>
            <a:r>
              <a:rPr lang="en-NZ" dirty="0" err="1" smtClean="0"/>
              <a:t>lương</a:t>
            </a:r>
            <a:r>
              <a:rPr lang="en-NZ" dirty="0" smtClean="0"/>
              <a:t> </a:t>
            </a:r>
            <a:r>
              <a:rPr lang="en-NZ" dirty="0" err="1" smtClean="0"/>
              <a:t>khi</a:t>
            </a:r>
            <a:r>
              <a:rPr lang="en-NZ" dirty="0" smtClean="0"/>
              <a:t> </a:t>
            </a:r>
            <a:r>
              <a:rPr lang="en-NZ" dirty="0" err="1" smtClean="0"/>
              <a:t>nghỉ</a:t>
            </a:r>
            <a:r>
              <a:rPr lang="en-NZ" dirty="0" smtClean="0"/>
              <a:t> </a:t>
            </a:r>
            <a:r>
              <a:rPr lang="en-NZ" dirty="0" err="1" smtClean="0"/>
              <a:t>phép</a:t>
            </a:r>
            <a:endParaRPr lang="en-NZ" dirty="0" smtClean="0"/>
          </a:p>
          <a:p>
            <a:pPr>
              <a:buNone/>
            </a:pPr>
            <a:r>
              <a:rPr lang="en-NZ" dirty="0" smtClean="0"/>
              <a:t>	</a:t>
            </a:r>
          </a:p>
          <a:p>
            <a:endParaRPr lang="en-NZ"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3. PHÚC LỢI TỰ NGUYỆN</a:t>
            </a:r>
            <a:endParaRPr lang="en-NZ" dirty="0"/>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r>
              <a:rPr lang="en-NZ" sz="3600" dirty="0" err="1" smtClean="0"/>
              <a:t>Phúc</a:t>
            </a:r>
            <a:r>
              <a:rPr lang="en-NZ" sz="3600" dirty="0" smtClean="0"/>
              <a:t> </a:t>
            </a:r>
            <a:r>
              <a:rPr lang="en-NZ" sz="3600" dirty="0" err="1" smtClean="0"/>
              <a:t>lợi</a:t>
            </a:r>
            <a:r>
              <a:rPr lang="en-NZ" sz="3600" dirty="0" smtClean="0"/>
              <a:t> </a:t>
            </a:r>
            <a:r>
              <a:rPr lang="en-NZ" sz="3600" dirty="0" err="1" smtClean="0"/>
              <a:t>bảo</a:t>
            </a:r>
            <a:r>
              <a:rPr lang="en-NZ" sz="3600" dirty="0" smtClean="0"/>
              <a:t> </a:t>
            </a:r>
            <a:r>
              <a:rPr lang="en-NZ" sz="3600" dirty="0" err="1" smtClean="0"/>
              <a:t>hiểm</a:t>
            </a:r>
            <a:r>
              <a:rPr lang="en-NZ" sz="3600" dirty="0" smtClean="0"/>
              <a:t>: </a:t>
            </a:r>
            <a:r>
              <a:rPr lang="en-NZ" sz="3600" dirty="0" err="1" smtClean="0"/>
              <a:t>sức</a:t>
            </a:r>
            <a:r>
              <a:rPr lang="en-NZ" sz="3600" dirty="0" smtClean="0"/>
              <a:t> </a:t>
            </a:r>
            <a:r>
              <a:rPr lang="en-NZ" sz="3600" dirty="0" err="1" smtClean="0"/>
              <a:t>khỏe</a:t>
            </a:r>
            <a:r>
              <a:rPr lang="en-NZ" sz="3600" dirty="0" smtClean="0"/>
              <a:t>, </a:t>
            </a:r>
            <a:r>
              <a:rPr lang="en-NZ" sz="3600" dirty="0" err="1" smtClean="0"/>
              <a:t>nhân</a:t>
            </a:r>
            <a:r>
              <a:rPr lang="en-NZ" sz="3600" dirty="0" smtClean="0"/>
              <a:t> </a:t>
            </a:r>
            <a:r>
              <a:rPr lang="en-NZ" sz="3600" dirty="0" err="1" smtClean="0"/>
              <a:t>tho</a:t>
            </a:r>
            <a:r>
              <a:rPr lang="en-NZ" sz="3600" dirty="0" smtClean="0"/>
              <a:t>, </a:t>
            </a:r>
            <a:r>
              <a:rPr lang="en-NZ" sz="3600" dirty="0" err="1" smtClean="0"/>
              <a:t>mất</a:t>
            </a:r>
            <a:r>
              <a:rPr lang="en-NZ" sz="3600" dirty="0" smtClean="0"/>
              <a:t> </a:t>
            </a:r>
            <a:r>
              <a:rPr lang="en-NZ" sz="3600" dirty="0" err="1" smtClean="0"/>
              <a:t>khả</a:t>
            </a:r>
            <a:r>
              <a:rPr lang="en-NZ" sz="3600" dirty="0" smtClean="0"/>
              <a:t> </a:t>
            </a:r>
            <a:r>
              <a:rPr lang="en-NZ" sz="3600" dirty="0" err="1" smtClean="0"/>
              <a:t>năng</a:t>
            </a:r>
            <a:r>
              <a:rPr lang="en-NZ" sz="3600" dirty="0" smtClean="0"/>
              <a:t> </a:t>
            </a:r>
            <a:r>
              <a:rPr lang="en-NZ" sz="3600" dirty="0" err="1" smtClean="0"/>
              <a:t>lao</a:t>
            </a:r>
            <a:r>
              <a:rPr lang="en-NZ" sz="3600" dirty="0" smtClean="0"/>
              <a:t> </a:t>
            </a:r>
            <a:r>
              <a:rPr lang="en-NZ" sz="3600" dirty="0" err="1" smtClean="0"/>
              <a:t>động</a:t>
            </a:r>
            <a:endParaRPr lang="en-NZ" sz="3600" dirty="0" smtClean="0"/>
          </a:p>
          <a:p>
            <a:r>
              <a:rPr lang="en-NZ" sz="3600" dirty="0" err="1" smtClean="0"/>
              <a:t>Phúc</a:t>
            </a:r>
            <a:r>
              <a:rPr lang="en-NZ" sz="3600" dirty="0" smtClean="0"/>
              <a:t> </a:t>
            </a:r>
            <a:r>
              <a:rPr lang="en-NZ" sz="3600" dirty="0" err="1" smtClean="0"/>
              <a:t>lợi</a:t>
            </a:r>
            <a:r>
              <a:rPr lang="en-NZ" sz="3600" dirty="0" smtClean="0"/>
              <a:t> </a:t>
            </a:r>
            <a:r>
              <a:rPr lang="en-NZ" sz="3600" dirty="0" err="1" smtClean="0"/>
              <a:t>bảo</a:t>
            </a:r>
            <a:r>
              <a:rPr lang="en-NZ" sz="3600" dirty="0" smtClean="0"/>
              <a:t> </a:t>
            </a:r>
            <a:r>
              <a:rPr lang="en-NZ" sz="3600" dirty="0" err="1" smtClean="0"/>
              <a:t>đảm</a:t>
            </a:r>
            <a:r>
              <a:rPr lang="en-NZ" sz="3600" dirty="0" smtClean="0"/>
              <a:t>: </a:t>
            </a:r>
            <a:r>
              <a:rPr lang="en-NZ" sz="3600" dirty="0" err="1" smtClean="0"/>
              <a:t>bảo</a:t>
            </a:r>
            <a:r>
              <a:rPr lang="en-NZ" sz="3600" dirty="0" smtClean="0"/>
              <a:t> </a:t>
            </a:r>
            <a:r>
              <a:rPr lang="en-NZ" sz="3600" dirty="0" err="1" smtClean="0"/>
              <a:t>đảm</a:t>
            </a:r>
            <a:r>
              <a:rPr lang="en-NZ" sz="3600" dirty="0" smtClean="0"/>
              <a:t> </a:t>
            </a:r>
            <a:r>
              <a:rPr lang="en-NZ" sz="3600" dirty="0" err="1" smtClean="0"/>
              <a:t>thu</a:t>
            </a:r>
            <a:r>
              <a:rPr lang="en-NZ" sz="3600" dirty="0" smtClean="0"/>
              <a:t> </a:t>
            </a:r>
            <a:r>
              <a:rPr lang="en-NZ" sz="3600" dirty="0" err="1" smtClean="0"/>
              <a:t>nhập</a:t>
            </a:r>
            <a:r>
              <a:rPr lang="en-NZ" sz="3600" dirty="0" smtClean="0"/>
              <a:t>, </a:t>
            </a:r>
            <a:r>
              <a:rPr lang="en-NZ" sz="3600" dirty="0" err="1" smtClean="0"/>
              <a:t>bảo</a:t>
            </a:r>
            <a:r>
              <a:rPr lang="en-NZ" sz="3600" dirty="0" smtClean="0"/>
              <a:t> </a:t>
            </a:r>
            <a:r>
              <a:rPr lang="en-NZ" sz="3600" dirty="0" err="1" smtClean="0"/>
              <a:t>đảm</a:t>
            </a:r>
            <a:r>
              <a:rPr lang="en-NZ" sz="3600" dirty="0" smtClean="0"/>
              <a:t> </a:t>
            </a:r>
            <a:r>
              <a:rPr lang="en-NZ" sz="3600" dirty="0" err="1" smtClean="0"/>
              <a:t>hưu</a:t>
            </a:r>
            <a:r>
              <a:rPr lang="en-NZ" sz="3600" dirty="0" smtClean="0"/>
              <a:t> </a:t>
            </a:r>
            <a:r>
              <a:rPr lang="en-NZ" sz="3600" dirty="0" err="1" smtClean="0"/>
              <a:t>trí</a:t>
            </a:r>
            <a:endParaRPr lang="en-NZ" sz="3600" dirty="0" smtClean="0"/>
          </a:p>
          <a:p>
            <a:r>
              <a:rPr lang="en-NZ" sz="3600" dirty="0" err="1" smtClean="0"/>
              <a:t>Tiền</a:t>
            </a:r>
            <a:r>
              <a:rPr lang="en-NZ" sz="3600" dirty="0" smtClean="0"/>
              <a:t> </a:t>
            </a:r>
            <a:r>
              <a:rPr lang="en-NZ" sz="3600" dirty="0" err="1" smtClean="0"/>
              <a:t>trả</a:t>
            </a:r>
            <a:r>
              <a:rPr lang="en-NZ" sz="3600" dirty="0" smtClean="0"/>
              <a:t> </a:t>
            </a:r>
            <a:r>
              <a:rPr lang="en-NZ" sz="3600" dirty="0" err="1" smtClean="0"/>
              <a:t>cho</a:t>
            </a:r>
            <a:r>
              <a:rPr lang="en-NZ" sz="3600" dirty="0" smtClean="0"/>
              <a:t> </a:t>
            </a:r>
            <a:r>
              <a:rPr lang="en-NZ" sz="3600" dirty="0" err="1" smtClean="0"/>
              <a:t>thời</a:t>
            </a:r>
            <a:r>
              <a:rPr lang="en-NZ" sz="3600" dirty="0" smtClean="0"/>
              <a:t> </a:t>
            </a:r>
            <a:r>
              <a:rPr lang="en-NZ" sz="3600" dirty="0" err="1" smtClean="0"/>
              <a:t>gian</a:t>
            </a:r>
            <a:r>
              <a:rPr lang="en-NZ" sz="3600" dirty="0" smtClean="0"/>
              <a:t> </a:t>
            </a:r>
            <a:r>
              <a:rPr lang="en-NZ" sz="3600" dirty="0" err="1" smtClean="0"/>
              <a:t>không</a:t>
            </a:r>
            <a:r>
              <a:rPr lang="en-NZ" sz="3600" dirty="0" smtClean="0"/>
              <a:t> </a:t>
            </a:r>
            <a:r>
              <a:rPr lang="en-NZ" sz="3600" dirty="0" err="1" smtClean="0"/>
              <a:t>làm</a:t>
            </a:r>
            <a:r>
              <a:rPr lang="en-NZ" sz="3600" dirty="0" smtClean="0"/>
              <a:t> </a:t>
            </a:r>
            <a:r>
              <a:rPr lang="en-NZ" sz="3600" dirty="0" err="1" smtClean="0"/>
              <a:t>việc</a:t>
            </a:r>
            <a:r>
              <a:rPr lang="en-NZ" sz="3600" dirty="0" smtClean="0"/>
              <a:t>: </a:t>
            </a:r>
            <a:r>
              <a:rPr lang="en-NZ" sz="3600" dirty="0" err="1" smtClean="0"/>
              <a:t>nghỉ</a:t>
            </a:r>
            <a:r>
              <a:rPr lang="en-NZ" sz="3600" dirty="0" smtClean="0"/>
              <a:t> </a:t>
            </a:r>
            <a:r>
              <a:rPr lang="en-NZ" sz="3600" dirty="0" err="1" smtClean="0"/>
              <a:t>phép</a:t>
            </a:r>
            <a:r>
              <a:rPr lang="en-NZ" sz="3600" dirty="0" smtClean="0"/>
              <a:t>, </a:t>
            </a:r>
            <a:r>
              <a:rPr lang="en-NZ" sz="3600" dirty="0" err="1" smtClean="0"/>
              <a:t>nghỉ</a:t>
            </a:r>
            <a:r>
              <a:rPr lang="en-NZ" sz="3600" dirty="0" smtClean="0"/>
              <a:t> </a:t>
            </a:r>
            <a:r>
              <a:rPr lang="en-NZ" sz="3600" dirty="0" err="1" smtClean="0"/>
              <a:t>giữa</a:t>
            </a:r>
            <a:r>
              <a:rPr lang="en-NZ" sz="3600" dirty="0" smtClean="0"/>
              <a:t> ca, </a:t>
            </a:r>
            <a:r>
              <a:rPr lang="en-NZ" sz="3600" dirty="0" err="1" smtClean="0"/>
              <a:t>nghỉ</a:t>
            </a:r>
            <a:r>
              <a:rPr lang="en-NZ" sz="3600" dirty="0" smtClean="0"/>
              <a:t> </a:t>
            </a:r>
            <a:r>
              <a:rPr lang="en-NZ" sz="3600" dirty="0" err="1" smtClean="0"/>
              <a:t>giải</a:t>
            </a:r>
            <a:r>
              <a:rPr lang="en-NZ" sz="3600" dirty="0" smtClean="0"/>
              <a:t> </a:t>
            </a:r>
            <a:r>
              <a:rPr lang="en-NZ" sz="3600" dirty="0" err="1" smtClean="0"/>
              <a:t>lao</a:t>
            </a:r>
            <a:r>
              <a:rPr lang="en-NZ" sz="3600" dirty="0" smtClean="0"/>
              <a:t>, </a:t>
            </a:r>
            <a:r>
              <a:rPr lang="en-NZ" sz="3600" dirty="0" err="1" smtClean="0"/>
              <a:t>vệ</a:t>
            </a:r>
            <a:r>
              <a:rPr lang="en-NZ" sz="3600" dirty="0" smtClean="0"/>
              <a:t> </a:t>
            </a:r>
            <a:r>
              <a:rPr lang="en-NZ" sz="3600" dirty="0" err="1" smtClean="0"/>
              <a:t>sinh</a:t>
            </a:r>
            <a:r>
              <a:rPr lang="en-NZ" sz="3600" dirty="0" smtClean="0"/>
              <a:t> </a:t>
            </a:r>
            <a:r>
              <a:rPr lang="en-NZ" sz="3600" dirty="0" err="1" smtClean="0"/>
              <a:t>cá</a:t>
            </a:r>
            <a:r>
              <a:rPr lang="en-NZ" sz="3600" dirty="0" smtClean="0"/>
              <a:t> </a:t>
            </a:r>
            <a:r>
              <a:rPr lang="en-NZ" sz="3600" dirty="0" err="1" smtClean="0"/>
              <a:t>nhân</a:t>
            </a:r>
            <a:endParaRPr lang="en-NZ" sz="3600" dirty="0" smtClean="0"/>
          </a:p>
          <a:p>
            <a:r>
              <a:rPr lang="en-NZ" sz="3600" dirty="0" err="1" smtClean="0"/>
              <a:t>Phúc</a:t>
            </a:r>
            <a:r>
              <a:rPr lang="en-NZ" sz="3600" dirty="0" smtClean="0"/>
              <a:t> </a:t>
            </a:r>
            <a:r>
              <a:rPr lang="en-NZ" sz="3600" dirty="0" err="1" smtClean="0"/>
              <a:t>lợi</a:t>
            </a:r>
            <a:r>
              <a:rPr lang="en-NZ" sz="3600" dirty="0" smtClean="0"/>
              <a:t> do </a:t>
            </a:r>
            <a:r>
              <a:rPr lang="en-NZ" sz="3600" dirty="0" err="1" smtClean="0"/>
              <a:t>lịch</a:t>
            </a:r>
            <a:r>
              <a:rPr lang="en-NZ" sz="3600" dirty="0" smtClean="0"/>
              <a:t> </a:t>
            </a:r>
            <a:r>
              <a:rPr lang="en-NZ" sz="3600" dirty="0" err="1" smtClean="0"/>
              <a:t>làm</a:t>
            </a:r>
            <a:r>
              <a:rPr lang="en-NZ" sz="3600" dirty="0" smtClean="0"/>
              <a:t> </a:t>
            </a:r>
            <a:r>
              <a:rPr lang="en-NZ" sz="3600" dirty="0" err="1" smtClean="0"/>
              <a:t>việc</a:t>
            </a:r>
            <a:r>
              <a:rPr lang="en-NZ" sz="3600" dirty="0" smtClean="0"/>
              <a:t> </a:t>
            </a:r>
            <a:r>
              <a:rPr lang="en-NZ" sz="3600" dirty="0" err="1" smtClean="0"/>
              <a:t>linh</a:t>
            </a:r>
            <a:r>
              <a:rPr lang="en-NZ" sz="3600" dirty="0" smtClean="0"/>
              <a:t> </a:t>
            </a:r>
            <a:r>
              <a:rPr lang="en-NZ" sz="3600" dirty="0" err="1" smtClean="0"/>
              <a:t>hoạt</a:t>
            </a:r>
            <a:endParaRPr lang="en-NZ" sz="3600" dirty="0" smtClean="0"/>
          </a:p>
          <a:p>
            <a:r>
              <a:rPr lang="en-NZ" sz="3600" dirty="0" err="1" smtClean="0"/>
              <a:t>Dịch</a:t>
            </a:r>
            <a:r>
              <a:rPr lang="en-NZ" sz="3600" dirty="0" smtClean="0"/>
              <a:t> </a:t>
            </a:r>
            <a:r>
              <a:rPr lang="en-NZ" sz="3600" dirty="0" err="1" smtClean="0"/>
              <a:t>vụ</a:t>
            </a:r>
            <a:r>
              <a:rPr lang="en-NZ" sz="3600" dirty="0" smtClean="0"/>
              <a:t> </a:t>
            </a:r>
            <a:r>
              <a:rPr lang="en-NZ" sz="3600" dirty="0" err="1" smtClean="0"/>
              <a:t>cho</a:t>
            </a:r>
            <a:r>
              <a:rPr lang="en-NZ" sz="3600" dirty="0" smtClean="0"/>
              <a:t> </a:t>
            </a:r>
            <a:r>
              <a:rPr lang="en-NZ" sz="3600" dirty="0" err="1" smtClean="0"/>
              <a:t>người</a:t>
            </a:r>
            <a:r>
              <a:rPr lang="en-NZ" sz="3600" dirty="0" smtClean="0"/>
              <a:t> </a:t>
            </a:r>
            <a:r>
              <a:rPr lang="en-NZ" sz="3600" dirty="0" err="1" smtClean="0"/>
              <a:t>lao</a:t>
            </a:r>
            <a:r>
              <a:rPr lang="en-NZ" sz="3600" dirty="0" smtClean="0"/>
              <a:t> </a:t>
            </a:r>
            <a:r>
              <a:rPr lang="en-NZ" sz="3600" dirty="0" err="1" smtClean="0"/>
              <a:t>động</a:t>
            </a:r>
            <a:r>
              <a:rPr lang="en-NZ" sz="3600" dirty="0" smtClean="0"/>
              <a:t>: </a:t>
            </a:r>
          </a:p>
          <a:p>
            <a:pPr lvl="1"/>
            <a:r>
              <a:rPr lang="en-NZ" sz="2900" dirty="0" smtClean="0"/>
              <a:t>DV </a:t>
            </a:r>
            <a:r>
              <a:rPr lang="en-NZ" sz="2900" dirty="0" err="1" smtClean="0"/>
              <a:t>tài</a:t>
            </a:r>
            <a:r>
              <a:rPr lang="en-NZ" sz="2900" dirty="0" smtClean="0"/>
              <a:t> </a:t>
            </a:r>
            <a:r>
              <a:rPr lang="en-NZ" sz="2900" dirty="0" err="1" smtClean="0"/>
              <a:t>chính</a:t>
            </a:r>
            <a:r>
              <a:rPr lang="en-NZ" sz="2900" dirty="0" smtClean="0"/>
              <a:t>  </a:t>
            </a:r>
            <a:r>
              <a:rPr lang="en-NZ" sz="2900" dirty="0" err="1" smtClean="0"/>
              <a:t>liên</a:t>
            </a:r>
            <a:r>
              <a:rPr lang="en-NZ" sz="2900" dirty="0" smtClean="0"/>
              <a:t> </a:t>
            </a:r>
            <a:r>
              <a:rPr lang="en-NZ" sz="2900" dirty="0" err="1" smtClean="0"/>
              <a:t>quan</a:t>
            </a:r>
            <a:r>
              <a:rPr lang="en-NZ" sz="2900" dirty="0" smtClean="0"/>
              <a:t> </a:t>
            </a:r>
            <a:r>
              <a:rPr lang="en-NZ" sz="2900" dirty="0" err="1" smtClean="0"/>
              <a:t>trực</a:t>
            </a:r>
            <a:r>
              <a:rPr lang="en-NZ" sz="2900" dirty="0" smtClean="0"/>
              <a:t> </a:t>
            </a:r>
            <a:r>
              <a:rPr lang="en-NZ" sz="2900" dirty="0" err="1" smtClean="0"/>
              <a:t>tiếp</a:t>
            </a:r>
            <a:r>
              <a:rPr lang="en-NZ" sz="2900" dirty="0" smtClean="0"/>
              <a:t> </a:t>
            </a:r>
            <a:r>
              <a:rPr lang="en-NZ" sz="2900" dirty="0" err="1" smtClean="0"/>
              <a:t>đến</a:t>
            </a:r>
            <a:r>
              <a:rPr lang="en-NZ" sz="2900" dirty="0" smtClean="0"/>
              <a:t> </a:t>
            </a:r>
            <a:r>
              <a:rPr lang="en-NZ" sz="2900" dirty="0" err="1" smtClean="0"/>
              <a:t>cá</a:t>
            </a:r>
            <a:r>
              <a:rPr lang="en-NZ" sz="2900" dirty="0" smtClean="0"/>
              <a:t> </a:t>
            </a:r>
            <a:r>
              <a:rPr lang="en-NZ" sz="2900" dirty="0" err="1" smtClean="0"/>
              <a:t>nhân</a:t>
            </a:r>
            <a:r>
              <a:rPr lang="en-NZ" sz="2900" dirty="0" smtClean="0"/>
              <a:t> </a:t>
            </a:r>
            <a:r>
              <a:rPr lang="en-NZ" sz="2900" dirty="0" err="1" smtClean="0"/>
              <a:t>người</a:t>
            </a:r>
            <a:r>
              <a:rPr lang="en-NZ" sz="2900" dirty="0" smtClean="0"/>
              <a:t> LĐ; DV </a:t>
            </a:r>
            <a:r>
              <a:rPr lang="en-NZ" sz="2900" dirty="0" err="1" smtClean="0"/>
              <a:t>mua</a:t>
            </a:r>
            <a:r>
              <a:rPr lang="en-NZ" sz="2900" dirty="0" smtClean="0"/>
              <a:t> </a:t>
            </a:r>
            <a:r>
              <a:rPr lang="en-NZ" sz="2900" dirty="0" err="1" smtClean="0"/>
              <a:t>sản</a:t>
            </a:r>
            <a:r>
              <a:rPr lang="en-NZ" sz="2900" dirty="0" smtClean="0"/>
              <a:t> </a:t>
            </a:r>
            <a:r>
              <a:rPr lang="en-NZ" sz="2900" dirty="0" err="1" smtClean="0"/>
              <a:t>phẩm</a:t>
            </a:r>
            <a:r>
              <a:rPr lang="en-NZ" sz="2900" dirty="0" smtClean="0"/>
              <a:t>, </a:t>
            </a:r>
            <a:r>
              <a:rPr lang="en-NZ" sz="2900" dirty="0" err="1" smtClean="0"/>
              <a:t>dịch</a:t>
            </a:r>
            <a:r>
              <a:rPr lang="en-NZ" sz="2900" dirty="0" smtClean="0"/>
              <a:t> </a:t>
            </a:r>
            <a:r>
              <a:rPr lang="en-NZ" sz="2900" dirty="0" err="1" smtClean="0"/>
              <a:t>vụ</a:t>
            </a:r>
            <a:r>
              <a:rPr lang="en-NZ" sz="2900" dirty="0" smtClean="0"/>
              <a:t>, </a:t>
            </a:r>
            <a:r>
              <a:rPr lang="en-NZ" sz="2900" dirty="0" err="1" smtClean="0"/>
              <a:t>cổ</a:t>
            </a:r>
            <a:r>
              <a:rPr lang="en-NZ" sz="2900" dirty="0" smtClean="0"/>
              <a:t> </a:t>
            </a:r>
            <a:r>
              <a:rPr lang="en-NZ" sz="2900" dirty="0" err="1" smtClean="0"/>
              <a:t>phiếu</a:t>
            </a:r>
            <a:r>
              <a:rPr lang="en-NZ" sz="2900" dirty="0" smtClean="0"/>
              <a:t>...</a:t>
            </a:r>
            <a:r>
              <a:rPr lang="en-NZ" sz="2900" dirty="0" err="1" smtClean="0"/>
              <a:t>của</a:t>
            </a:r>
            <a:r>
              <a:rPr lang="en-NZ" sz="2900" dirty="0" smtClean="0"/>
              <a:t> </a:t>
            </a:r>
            <a:r>
              <a:rPr lang="en-NZ" sz="2900" dirty="0" err="1" smtClean="0"/>
              <a:t>công</a:t>
            </a:r>
            <a:r>
              <a:rPr lang="en-NZ" sz="2900" dirty="0" smtClean="0"/>
              <a:t> </a:t>
            </a:r>
            <a:r>
              <a:rPr lang="en-NZ" sz="2900" dirty="0" err="1" smtClean="0"/>
              <a:t>ty</a:t>
            </a:r>
            <a:r>
              <a:rPr lang="en-NZ" sz="2900" dirty="0" smtClean="0"/>
              <a:t> </a:t>
            </a:r>
            <a:r>
              <a:rPr lang="en-NZ" sz="2900" dirty="0" err="1" smtClean="0"/>
              <a:t>với</a:t>
            </a:r>
            <a:r>
              <a:rPr lang="en-NZ" sz="2900" dirty="0" smtClean="0"/>
              <a:t> </a:t>
            </a:r>
            <a:r>
              <a:rPr lang="en-NZ" sz="2900" dirty="0" err="1" smtClean="0"/>
              <a:t>giá</a:t>
            </a:r>
            <a:r>
              <a:rPr lang="en-NZ" sz="2900" dirty="0" smtClean="0"/>
              <a:t> </a:t>
            </a:r>
            <a:r>
              <a:rPr lang="en-NZ" sz="2900" dirty="0" err="1" smtClean="0"/>
              <a:t>ưu</a:t>
            </a:r>
            <a:r>
              <a:rPr lang="en-NZ" sz="2900" dirty="0" smtClean="0"/>
              <a:t> </a:t>
            </a:r>
            <a:r>
              <a:rPr lang="en-NZ" sz="2900" dirty="0" err="1" smtClean="0"/>
              <a:t>đãi</a:t>
            </a:r>
            <a:r>
              <a:rPr lang="en-NZ" sz="2900" dirty="0" smtClean="0"/>
              <a:t>;</a:t>
            </a:r>
          </a:p>
          <a:p>
            <a:pPr lvl="1"/>
            <a:r>
              <a:rPr lang="en-NZ" sz="2900" dirty="0" err="1" smtClean="0"/>
              <a:t>Dịch</a:t>
            </a:r>
            <a:r>
              <a:rPr lang="en-NZ" sz="2900" dirty="0" smtClean="0"/>
              <a:t> </a:t>
            </a:r>
            <a:r>
              <a:rPr lang="en-NZ" sz="2900" dirty="0" err="1" smtClean="0"/>
              <a:t>vụ</a:t>
            </a:r>
            <a:r>
              <a:rPr lang="en-NZ" sz="2900" dirty="0" smtClean="0"/>
              <a:t> </a:t>
            </a:r>
            <a:r>
              <a:rPr lang="en-NZ" sz="2900" dirty="0" err="1" smtClean="0"/>
              <a:t>xã</a:t>
            </a:r>
            <a:r>
              <a:rPr lang="en-NZ" sz="2900" dirty="0" smtClean="0"/>
              <a:t> </a:t>
            </a:r>
            <a:r>
              <a:rPr lang="en-NZ" sz="2900" dirty="0" err="1" smtClean="0"/>
              <a:t>hội</a:t>
            </a:r>
            <a:r>
              <a:rPr lang="en-NZ" sz="2900" dirty="0" smtClean="0"/>
              <a:t>: </a:t>
            </a:r>
            <a:r>
              <a:rPr lang="en-NZ" sz="2900" dirty="0" err="1" smtClean="0"/>
              <a:t>về</a:t>
            </a:r>
            <a:r>
              <a:rPr lang="en-NZ" sz="2900" dirty="0" smtClean="0"/>
              <a:t> GD, </a:t>
            </a:r>
            <a:r>
              <a:rPr lang="en-NZ" sz="2900" dirty="0" err="1" smtClean="0"/>
              <a:t>đào</a:t>
            </a:r>
            <a:r>
              <a:rPr lang="en-NZ" sz="2900" dirty="0" smtClean="0"/>
              <a:t> </a:t>
            </a:r>
            <a:r>
              <a:rPr lang="en-NZ" sz="2900" dirty="0" err="1" smtClean="0"/>
              <a:t>tạo</a:t>
            </a:r>
            <a:r>
              <a:rPr lang="en-NZ" sz="2900" dirty="0" smtClean="0"/>
              <a:t>, </a:t>
            </a:r>
            <a:r>
              <a:rPr lang="en-NZ" sz="2900" dirty="0" err="1" smtClean="0"/>
              <a:t>học</a:t>
            </a:r>
            <a:r>
              <a:rPr lang="en-NZ" sz="2900" dirty="0" smtClean="0"/>
              <a:t> </a:t>
            </a:r>
            <a:r>
              <a:rPr lang="en-NZ" sz="2900" dirty="0" err="1" smtClean="0"/>
              <a:t>tập</a:t>
            </a:r>
            <a:endParaRPr lang="en-NZ" sz="2900" dirty="0" smtClean="0"/>
          </a:p>
          <a:p>
            <a:pPr lvl="1"/>
            <a:r>
              <a:rPr lang="en-NZ" sz="2900" dirty="0" smtClean="0"/>
              <a:t>DV </a:t>
            </a:r>
            <a:r>
              <a:rPr lang="en-NZ" sz="2900" dirty="0" err="1" smtClean="0"/>
              <a:t>nghề</a:t>
            </a:r>
            <a:r>
              <a:rPr lang="en-NZ" sz="2900" dirty="0" smtClean="0"/>
              <a:t> </a:t>
            </a:r>
            <a:r>
              <a:rPr lang="en-NZ" sz="2900" dirty="0" err="1" smtClean="0"/>
              <a:t>nghiệp</a:t>
            </a:r>
            <a:r>
              <a:rPr lang="en-NZ" sz="2900" dirty="0" smtClean="0"/>
              <a:t>: </a:t>
            </a:r>
            <a:r>
              <a:rPr lang="en-NZ" sz="2900" dirty="0" err="1" smtClean="0"/>
              <a:t>cố</a:t>
            </a:r>
            <a:r>
              <a:rPr lang="en-NZ" sz="2900" dirty="0" smtClean="0"/>
              <a:t> </a:t>
            </a:r>
            <a:r>
              <a:rPr lang="en-NZ" sz="2900" dirty="0" err="1" smtClean="0"/>
              <a:t>vấn</a:t>
            </a:r>
            <a:r>
              <a:rPr lang="en-NZ" sz="2900" dirty="0" smtClean="0"/>
              <a:t> </a:t>
            </a:r>
            <a:r>
              <a:rPr lang="en-NZ" sz="2900" dirty="0" err="1" smtClean="0"/>
              <a:t>kế</a:t>
            </a:r>
            <a:r>
              <a:rPr lang="en-NZ" sz="2900" dirty="0" smtClean="0"/>
              <a:t> </a:t>
            </a:r>
            <a:r>
              <a:rPr lang="en-NZ" sz="2900" dirty="0" err="1" smtClean="0"/>
              <a:t>toán</a:t>
            </a:r>
            <a:r>
              <a:rPr lang="en-NZ" sz="2900" dirty="0" smtClean="0"/>
              <a:t>, </a:t>
            </a:r>
            <a:r>
              <a:rPr lang="en-NZ" sz="2900" dirty="0" err="1" smtClean="0"/>
              <a:t>tư</a:t>
            </a:r>
            <a:r>
              <a:rPr lang="en-NZ" sz="2900" dirty="0" smtClean="0"/>
              <a:t> </a:t>
            </a:r>
            <a:r>
              <a:rPr lang="en-NZ" sz="2900" dirty="0" err="1" smtClean="0"/>
              <a:t>vấn</a:t>
            </a:r>
            <a:r>
              <a:rPr lang="en-NZ" sz="2900" dirty="0" smtClean="0"/>
              <a:t> </a:t>
            </a:r>
            <a:r>
              <a:rPr lang="en-NZ" sz="2900" dirty="0" err="1" smtClean="0"/>
              <a:t>nghề</a:t>
            </a:r>
            <a:r>
              <a:rPr lang="en-NZ" sz="2900" dirty="0" smtClean="0"/>
              <a:t> </a:t>
            </a:r>
            <a:r>
              <a:rPr lang="en-NZ" sz="2900" dirty="0" err="1" smtClean="0"/>
              <a:t>nghiệp</a:t>
            </a:r>
            <a:r>
              <a:rPr lang="en-NZ" sz="2900" dirty="0" smtClean="0"/>
              <a:t>, </a:t>
            </a:r>
            <a:r>
              <a:rPr lang="en-NZ" sz="2900" dirty="0" err="1" smtClean="0"/>
              <a:t>thư</a:t>
            </a:r>
            <a:r>
              <a:rPr lang="en-NZ" sz="2900" dirty="0" smtClean="0"/>
              <a:t> </a:t>
            </a:r>
            <a:r>
              <a:rPr lang="en-NZ" sz="2900" dirty="0" err="1" smtClean="0"/>
              <a:t>viện</a:t>
            </a:r>
            <a:r>
              <a:rPr lang="en-NZ" sz="2900" dirty="0" smtClean="0"/>
              <a:t>...</a:t>
            </a:r>
          </a:p>
          <a:p>
            <a:pPr lvl="1"/>
            <a:r>
              <a:rPr lang="en-NZ" sz="2900" dirty="0" smtClean="0"/>
              <a:t>DV </a:t>
            </a:r>
            <a:r>
              <a:rPr lang="en-NZ" sz="2900" dirty="0" err="1" smtClean="0"/>
              <a:t>giải</a:t>
            </a:r>
            <a:r>
              <a:rPr lang="en-NZ" sz="2900" dirty="0" smtClean="0"/>
              <a:t> </a:t>
            </a:r>
            <a:r>
              <a:rPr lang="en-NZ" sz="2900" dirty="0" err="1" smtClean="0"/>
              <a:t>trí</a:t>
            </a:r>
            <a:endParaRPr lang="en-NZ" sz="2900" dirty="0" smtClean="0"/>
          </a:p>
          <a:p>
            <a:pPr lvl="1"/>
            <a:r>
              <a:rPr lang="en-NZ" sz="2900" dirty="0" err="1" smtClean="0"/>
              <a:t>Nhà</a:t>
            </a:r>
            <a:r>
              <a:rPr lang="en-NZ" sz="2900" dirty="0" smtClean="0"/>
              <a:t> ở </a:t>
            </a:r>
            <a:r>
              <a:rPr lang="en-NZ" sz="2900" dirty="0" err="1" smtClean="0"/>
              <a:t>và</a:t>
            </a:r>
            <a:r>
              <a:rPr lang="en-NZ" sz="2900" dirty="0" smtClean="0"/>
              <a:t> </a:t>
            </a:r>
            <a:r>
              <a:rPr lang="en-NZ" sz="2900" dirty="0" err="1" smtClean="0"/>
              <a:t>đi</a:t>
            </a:r>
            <a:r>
              <a:rPr lang="en-NZ" sz="2900" dirty="0" smtClean="0"/>
              <a:t> </a:t>
            </a:r>
            <a:r>
              <a:rPr lang="en-NZ" sz="2900" dirty="0" err="1" smtClean="0"/>
              <a:t>lại</a:t>
            </a:r>
            <a:endParaRPr lang="en-NZ" sz="2900" dirty="0" smtClean="0"/>
          </a:p>
          <a:p>
            <a:pPr lvl="1"/>
            <a:r>
              <a:rPr lang="en-NZ" sz="2900" dirty="0" err="1" smtClean="0"/>
              <a:t>Chăm</a:t>
            </a:r>
            <a:r>
              <a:rPr lang="en-NZ" sz="2900" dirty="0" smtClean="0"/>
              <a:t> </a:t>
            </a:r>
            <a:r>
              <a:rPr lang="en-NZ" sz="2900" dirty="0" err="1" smtClean="0"/>
              <a:t>sóc</a:t>
            </a:r>
            <a:r>
              <a:rPr lang="en-NZ" sz="2900" dirty="0" smtClean="0"/>
              <a:t> </a:t>
            </a:r>
            <a:r>
              <a:rPr lang="en-NZ" sz="2900" dirty="0" err="1" smtClean="0"/>
              <a:t>người</a:t>
            </a:r>
            <a:r>
              <a:rPr lang="en-NZ" sz="2900" dirty="0" smtClean="0"/>
              <a:t> </a:t>
            </a:r>
            <a:r>
              <a:rPr lang="en-NZ" sz="2900" dirty="0" err="1" smtClean="0"/>
              <a:t>già</a:t>
            </a:r>
            <a:r>
              <a:rPr lang="en-NZ" sz="2900" dirty="0" smtClean="0"/>
              <a:t> </a:t>
            </a:r>
            <a:r>
              <a:rPr lang="en-NZ" sz="2900" dirty="0" err="1" smtClean="0"/>
              <a:t>và</a:t>
            </a:r>
            <a:r>
              <a:rPr lang="en-NZ" sz="2900" dirty="0" smtClean="0"/>
              <a:t> </a:t>
            </a:r>
            <a:r>
              <a:rPr lang="en-NZ" sz="2900" dirty="0" err="1" smtClean="0"/>
              <a:t>trẻ</a:t>
            </a:r>
            <a:r>
              <a:rPr lang="en-NZ" sz="2900" dirty="0" smtClean="0"/>
              <a:t> </a:t>
            </a:r>
            <a:r>
              <a:rPr lang="en-NZ" sz="2900" dirty="0" err="1" smtClean="0"/>
              <a:t>em</a:t>
            </a:r>
            <a:endParaRPr lang="en-NZ" sz="2900" dirty="0" smtClean="0"/>
          </a:p>
          <a:p>
            <a:endParaRPr lang="en-NZ" sz="3600" dirty="0" smtClean="0"/>
          </a:p>
          <a:p>
            <a:r>
              <a:rPr lang="en-NZ" sz="3600" dirty="0" err="1" smtClean="0"/>
              <a:t>Tiền</a:t>
            </a:r>
            <a:r>
              <a:rPr lang="en-NZ" sz="3600" dirty="0" smtClean="0"/>
              <a:t> </a:t>
            </a:r>
            <a:r>
              <a:rPr lang="en-NZ" sz="3600" dirty="0" err="1" smtClean="0"/>
              <a:t>bồi</a:t>
            </a:r>
            <a:r>
              <a:rPr lang="en-NZ" sz="3600" dirty="0" smtClean="0"/>
              <a:t> </a:t>
            </a:r>
            <a:r>
              <a:rPr lang="en-NZ" sz="3600" dirty="0" err="1" smtClean="0"/>
              <a:t>dưỡng</a:t>
            </a:r>
            <a:r>
              <a:rPr lang="en-NZ" sz="3600" dirty="0" smtClean="0"/>
              <a:t> </a:t>
            </a:r>
            <a:r>
              <a:rPr lang="en-NZ" sz="3600" dirty="0" err="1" smtClean="0"/>
              <a:t>độc</a:t>
            </a:r>
            <a:r>
              <a:rPr lang="en-NZ" sz="3600" dirty="0" smtClean="0"/>
              <a:t> </a:t>
            </a:r>
            <a:r>
              <a:rPr lang="en-NZ" sz="3600" dirty="0" err="1" smtClean="0"/>
              <a:t>hại</a:t>
            </a:r>
            <a:r>
              <a:rPr lang="en-NZ" sz="3600" dirty="0" smtClean="0"/>
              <a:t> – </a:t>
            </a:r>
            <a:r>
              <a:rPr lang="en-NZ" sz="3600" dirty="0" err="1" smtClean="0"/>
              <a:t>nguy</a:t>
            </a:r>
            <a:r>
              <a:rPr lang="en-NZ" sz="3600" dirty="0" smtClean="0"/>
              <a:t> </a:t>
            </a:r>
            <a:r>
              <a:rPr lang="en-NZ" sz="3600" dirty="0" err="1" smtClean="0"/>
              <a:t>hiểm</a:t>
            </a:r>
            <a:endParaRPr lang="en-NZ" sz="3600" dirty="0" smtClean="0"/>
          </a:p>
          <a:p>
            <a:r>
              <a:rPr lang="en-NZ" sz="3600" dirty="0" err="1" smtClean="0"/>
              <a:t>Các</a:t>
            </a:r>
            <a:r>
              <a:rPr lang="en-NZ" sz="3600" dirty="0" smtClean="0"/>
              <a:t> </a:t>
            </a:r>
            <a:r>
              <a:rPr lang="en-NZ" sz="3600" dirty="0" err="1" smtClean="0"/>
              <a:t>loại</a:t>
            </a:r>
            <a:r>
              <a:rPr lang="en-NZ" sz="3600" dirty="0" smtClean="0"/>
              <a:t> </a:t>
            </a:r>
            <a:r>
              <a:rPr lang="en-NZ" sz="3600" dirty="0" err="1" smtClean="0"/>
              <a:t>trợ</a:t>
            </a:r>
            <a:r>
              <a:rPr lang="en-NZ" sz="3600" dirty="0" smtClean="0"/>
              <a:t> </a:t>
            </a:r>
            <a:r>
              <a:rPr lang="en-NZ" sz="3600" dirty="0" err="1" smtClean="0"/>
              <a:t>cấp</a:t>
            </a:r>
            <a:r>
              <a:rPr lang="en-NZ" sz="3600" dirty="0" smtClean="0"/>
              <a:t> </a:t>
            </a:r>
            <a:r>
              <a:rPr lang="en-NZ" sz="3600" dirty="0" err="1" smtClean="0"/>
              <a:t>khác</a:t>
            </a:r>
            <a:endParaRPr lang="en-NZ" sz="3600" dirty="0" smtClean="0"/>
          </a:p>
          <a:p>
            <a:pPr>
              <a:buNone/>
            </a:pPr>
            <a:endParaRPr lang="en-NZ"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endParaRPr lang="en-NZ"/>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r"/>
            <a:r>
              <a:rPr lang="en-NZ" sz="4800" b="1" dirty="0" smtClean="0">
                <a:solidFill>
                  <a:schemeClr val="accent3">
                    <a:lumMod val="75000"/>
                  </a:schemeClr>
                </a:solidFill>
              </a:rPr>
              <a:t>SỰ BẤT BÌNH </a:t>
            </a:r>
            <a:br>
              <a:rPr lang="en-NZ" sz="4800" b="1" dirty="0" smtClean="0">
                <a:solidFill>
                  <a:schemeClr val="accent3">
                    <a:lumMod val="75000"/>
                  </a:schemeClr>
                </a:solidFill>
              </a:rPr>
            </a:br>
            <a:r>
              <a:rPr lang="en-NZ" sz="4800" b="1" dirty="0" smtClean="0">
                <a:solidFill>
                  <a:schemeClr val="accent3">
                    <a:lumMod val="75000"/>
                  </a:schemeClr>
                </a:solidFill>
              </a:rPr>
              <a:t>CỦA NGƯỜI LAO ĐỘNG</a:t>
            </a:r>
            <a:endParaRPr lang="en-NZ" sz="4800" b="1" dirty="0">
              <a:solidFill>
                <a:schemeClr val="accent3">
                  <a:lumMod val="75000"/>
                </a:schemeClr>
              </a:solidFill>
            </a:endParaRPr>
          </a:p>
        </p:txBody>
      </p:sp>
      <p:sp>
        <p:nvSpPr>
          <p:cNvPr id="3" name="Subtitle 2"/>
          <p:cNvSpPr>
            <a:spLocks noGrp="1"/>
          </p:cNvSpPr>
          <p:nvPr>
            <p:ph type="subTitle" idx="1"/>
          </p:nvPr>
        </p:nvSpPr>
        <p:spPr/>
        <p:txBody>
          <a:bodyPr/>
          <a:lstStyle/>
          <a:p>
            <a:endParaRPr lang="en-NZ"/>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SỰ BẤT BÌNH?</a:t>
            </a:r>
            <a:endParaRPr lang="en-NZ" dirty="0"/>
          </a:p>
        </p:txBody>
      </p:sp>
      <p:sp>
        <p:nvSpPr>
          <p:cNvPr id="3" name="Content Placeholder 2"/>
          <p:cNvSpPr>
            <a:spLocks noGrp="1"/>
          </p:cNvSpPr>
          <p:nvPr>
            <p:ph idx="1"/>
          </p:nvPr>
        </p:nvSpPr>
        <p:spPr/>
        <p:txBody>
          <a:bodyPr/>
          <a:lstStyle/>
          <a:p>
            <a:r>
              <a:rPr lang="en-NZ" dirty="0" err="1" smtClean="0"/>
              <a:t>Là</a:t>
            </a:r>
            <a:r>
              <a:rPr lang="en-NZ" dirty="0" smtClean="0"/>
              <a:t> </a:t>
            </a:r>
            <a:r>
              <a:rPr lang="en-NZ" dirty="0" err="1" smtClean="0"/>
              <a:t>sự</a:t>
            </a:r>
            <a:r>
              <a:rPr lang="en-NZ" dirty="0" smtClean="0"/>
              <a:t> </a:t>
            </a:r>
            <a:r>
              <a:rPr lang="en-NZ" dirty="0" err="1" smtClean="0"/>
              <a:t>không</a:t>
            </a:r>
            <a:r>
              <a:rPr lang="en-NZ" dirty="0" smtClean="0"/>
              <a:t> </a:t>
            </a:r>
            <a:r>
              <a:rPr lang="en-NZ" dirty="0" err="1" smtClean="0"/>
              <a:t>đồng</a:t>
            </a:r>
            <a:r>
              <a:rPr lang="en-NZ" dirty="0" smtClean="0"/>
              <a:t> ý, </a:t>
            </a:r>
            <a:r>
              <a:rPr lang="en-NZ" dirty="0" err="1" smtClean="0"/>
              <a:t>sự</a:t>
            </a:r>
            <a:r>
              <a:rPr lang="en-NZ" dirty="0" smtClean="0"/>
              <a:t> </a:t>
            </a:r>
            <a:r>
              <a:rPr lang="en-NZ" dirty="0" err="1" smtClean="0"/>
              <a:t>phản</a:t>
            </a:r>
            <a:r>
              <a:rPr lang="en-NZ" dirty="0" smtClean="0"/>
              <a:t> </a:t>
            </a:r>
            <a:r>
              <a:rPr lang="en-NZ" dirty="0" err="1" smtClean="0"/>
              <a:t>đối</a:t>
            </a:r>
            <a:r>
              <a:rPr lang="en-NZ" dirty="0" smtClean="0"/>
              <a:t> </a:t>
            </a:r>
            <a:r>
              <a:rPr lang="en-NZ" dirty="0" err="1" smtClean="0"/>
              <a:t>của</a:t>
            </a:r>
            <a:r>
              <a:rPr lang="en-NZ" dirty="0" smtClean="0"/>
              <a:t> </a:t>
            </a:r>
            <a:r>
              <a:rPr lang="en-NZ" dirty="0" err="1" smtClean="0"/>
              <a:t>người</a:t>
            </a:r>
            <a:r>
              <a:rPr lang="en-NZ" dirty="0" smtClean="0"/>
              <a:t> LĐ </a:t>
            </a:r>
            <a:r>
              <a:rPr lang="en-NZ" dirty="0" err="1" smtClean="0"/>
              <a:t>đối</a:t>
            </a:r>
            <a:r>
              <a:rPr lang="en-NZ" dirty="0" smtClean="0"/>
              <a:t> </a:t>
            </a:r>
            <a:r>
              <a:rPr lang="en-NZ" dirty="0" err="1" smtClean="0"/>
              <a:t>với</a:t>
            </a:r>
            <a:r>
              <a:rPr lang="en-NZ" dirty="0" smtClean="0"/>
              <a:t> </a:t>
            </a:r>
            <a:r>
              <a:rPr lang="en-NZ" dirty="0" err="1" smtClean="0"/>
              <a:t>người</a:t>
            </a:r>
            <a:r>
              <a:rPr lang="en-NZ" dirty="0" smtClean="0"/>
              <a:t> </a:t>
            </a:r>
            <a:r>
              <a:rPr lang="en-NZ" dirty="0" err="1" smtClean="0"/>
              <a:t>sử</a:t>
            </a:r>
            <a:r>
              <a:rPr lang="en-NZ" dirty="0" smtClean="0"/>
              <a:t> </a:t>
            </a:r>
            <a:r>
              <a:rPr lang="en-NZ" dirty="0" err="1" smtClean="0"/>
              <a:t>dụng</a:t>
            </a:r>
            <a:r>
              <a:rPr lang="en-NZ" dirty="0" smtClean="0"/>
              <a:t> SĐ </a:t>
            </a:r>
            <a:r>
              <a:rPr lang="en-NZ" dirty="0" err="1" smtClean="0"/>
              <a:t>về</a:t>
            </a:r>
            <a:r>
              <a:rPr lang="en-NZ" dirty="0" smtClean="0"/>
              <a:t> </a:t>
            </a:r>
            <a:r>
              <a:rPr lang="en-NZ" dirty="0" err="1" smtClean="0"/>
              <a:t>các</a:t>
            </a:r>
            <a:r>
              <a:rPr lang="en-NZ" dirty="0" smtClean="0"/>
              <a:t> </a:t>
            </a:r>
            <a:r>
              <a:rPr lang="en-NZ" dirty="0" err="1" smtClean="0"/>
              <a:t>mặt</a:t>
            </a:r>
            <a:r>
              <a:rPr lang="en-NZ" dirty="0" smtClean="0"/>
              <a:t>: </a:t>
            </a:r>
            <a:r>
              <a:rPr lang="en-NZ" dirty="0" err="1" smtClean="0"/>
              <a:t>thời</a:t>
            </a:r>
            <a:r>
              <a:rPr lang="en-NZ" dirty="0" smtClean="0"/>
              <a:t> </a:t>
            </a:r>
            <a:r>
              <a:rPr lang="en-NZ" dirty="0" err="1" smtClean="0"/>
              <a:t>gian</a:t>
            </a:r>
            <a:r>
              <a:rPr lang="en-NZ" dirty="0" smtClean="0"/>
              <a:t> LĐ, </a:t>
            </a:r>
            <a:r>
              <a:rPr lang="en-NZ" dirty="0" err="1" smtClean="0"/>
              <a:t>tiền</a:t>
            </a:r>
            <a:r>
              <a:rPr lang="en-NZ" dirty="0" smtClean="0"/>
              <a:t> </a:t>
            </a:r>
            <a:r>
              <a:rPr lang="en-NZ" dirty="0" err="1" smtClean="0"/>
              <a:t>lương</a:t>
            </a:r>
            <a:r>
              <a:rPr lang="en-NZ" dirty="0" smtClean="0"/>
              <a:t>, </a:t>
            </a:r>
            <a:r>
              <a:rPr lang="en-NZ" dirty="0" err="1" smtClean="0"/>
              <a:t>điều</a:t>
            </a:r>
            <a:r>
              <a:rPr lang="en-NZ" dirty="0" smtClean="0"/>
              <a:t> </a:t>
            </a:r>
            <a:r>
              <a:rPr lang="en-NZ" dirty="0" err="1" smtClean="0"/>
              <a:t>kiện</a:t>
            </a:r>
            <a:r>
              <a:rPr lang="en-NZ" dirty="0" smtClean="0"/>
              <a:t> LĐ.</a:t>
            </a:r>
          </a:p>
          <a:p>
            <a:r>
              <a:rPr lang="en-NZ" dirty="0" err="1" smtClean="0"/>
              <a:t>Bất</a:t>
            </a:r>
            <a:r>
              <a:rPr lang="en-NZ" dirty="0" smtClean="0"/>
              <a:t> </a:t>
            </a:r>
            <a:r>
              <a:rPr lang="en-NZ" dirty="0" err="1" smtClean="0"/>
              <a:t>bình</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rất</a:t>
            </a:r>
            <a:r>
              <a:rPr lang="en-NZ" dirty="0" smtClean="0"/>
              <a:t> </a:t>
            </a:r>
            <a:r>
              <a:rPr lang="en-NZ" dirty="0" err="1" smtClean="0"/>
              <a:t>nhiều</a:t>
            </a:r>
            <a:r>
              <a:rPr lang="en-NZ" dirty="0" smtClean="0"/>
              <a:t> </a:t>
            </a:r>
            <a:r>
              <a:rPr lang="en-NZ" dirty="0" err="1" smtClean="0"/>
              <a:t>đến</a:t>
            </a:r>
            <a:r>
              <a:rPr lang="en-NZ" dirty="0" smtClean="0"/>
              <a:t> </a:t>
            </a:r>
            <a:r>
              <a:rPr lang="en-NZ" dirty="0" err="1" smtClean="0"/>
              <a:t>năng</a:t>
            </a:r>
            <a:r>
              <a:rPr lang="en-NZ" dirty="0" smtClean="0"/>
              <a:t> </a:t>
            </a:r>
            <a:r>
              <a:rPr lang="en-NZ" dirty="0" err="1" smtClean="0"/>
              <a:t>suất</a:t>
            </a:r>
            <a:r>
              <a:rPr lang="en-NZ" dirty="0" smtClean="0"/>
              <a:t> LĐ, </a:t>
            </a:r>
            <a:r>
              <a:rPr lang="en-NZ" dirty="0" err="1" smtClean="0"/>
              <a:t>quan</a:t>
            </a:r>
            <a:r>
              <a:rPr lang="en-NZ" dirty="0" smtClean="0"/>
              <a:t> </a:t>
            </a:r>
            <a:r>
              <a:rPr lang="en-NZ" dirty="0" err="1" smtClean="0"/>
              <a:t>hệ</a:t>
            </a:r>
            <a:r>
              <a:rPr lang="en-NZ" dirty="0" smtClean="0"/>
              <a:t> LĐ, </a:t>
            </a:r>
            <a:r>
              <a:rPr lang="en-NZ" dirty="0" err="1" smtClean="0"/>
              <a:t>và</a:t>
            </a:r>
            <a:r>
              <a:rPr lang="en-NZ" dirty="0" smtClean="0"/>
              <a:t> </a:t>
            </a:r>
            <a:r>
              <a:rPr lang="en-NZ" dirty="0" err="1" smtClean="0"/>
              <a:t>đời</a:t>
            </a:r>
            <a:r>
              <a:rPr lang="en-NZ" dirty="0" smtClean="0"/>
              <a:t> </a:t>
            </a:r>
            <a:r>
              <a:rPr lang="en-NZ" dirty="0" err="1" smtClean="0"/>
              <a:t>sống</a:t>
            </a:r>
            <a:r>
              <a:rPr lang="en-NZ" dirty="0" smtClean="0"/>
              <a:t> </a:t>
            </a:r>
            <a:r>
              <a:rPr lang="en-NZ" dirty="0" err="1" smtClean="0"/>
              <a:t>của</a:t>
            </a:r>
            <a:r>
              <a:rPr lang="en-NZ" dirty="0" smtClean="0"/>
              <a:t> </a:t>
            </a:r>
            <a:r>
              <a:rPr lang="en-NZ" dirty="0" err="1" smtClean="0"/>
              <a:t>mọi</a:t>
            </a:r>
            <a:r>
              <a:rPr lang="en-NZ" dirty="0" smtClean="0"/>
              <a:t> </a:t>
            </a:r>
            <a:r>
              <a:rPr lang="en-NZ" dirty="0" err="1" smtClean="0"/>
              <a:t>người</a:t>
            </a:r>
            <a:r>
              <a:rPr lang="en-NZ" dirty="0" smtClean="0"/>
              <a:t> </a:t>
            </a:r>
            <a:r>
              <a:rPr lang="en-NZ" dirty="0" err="1" smtClean="0"/>
              <a:t>trong</a:t>
            </a:r>
            <a:r>
              <a:rPr lang="en-NZ" dirty="0" smtClean="0"/>
              <a:t> DN.</a:t>
            </a:r>
            <a:endParaRPr lang="en-NZ"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CÁC LOẠI BẤT BÌNH?</a:t>
            </a:r>
            <a:endParaRPr lang="en-NZ" dirty="0"/>
          </a:p>
        </p:txBody>
      </p:sp>
      <p:sp>
        <p:nvSpPr>
          <p:cNvPr id="3" name="Content Placeholder 2"/>
          <p:cNvSpPr>
            <a:spLocks noGrp="1"/>
          </p:cNvSpPr>
          <p:nvPr>
            <p:ph idx="1"/>
          </p:nvPr>
        </p:nvSpPr>
        <p:spPr/>
        <p:txBody>
          <a:bodyPr>
            <a:normAutofit lnSpcReduction="10000"/>
          </a:bodyPr>
          <a:lstStyle/>
          <a:p>
            <a:r>
              <a:rPr lang="en-NZ" dirty="0" err="1" smtClean="0"/>
              <a:t>Bất</a:t>
            </a:r>
            <a:r>
              <a:rPr lang="en-NZ" dirty="0" smtClean="0"/>
              <a:t> </a:t>
            </a:r>
            <a:r>
              <a:rPr lang="en-NZ" dirty="0" err="1" smtClean="0"/>
              <a:t>bình</a:t>
            </a:r>
            <a:r>
              <a:rPr lang="en-NZ" dirty="0" smtClean="0"/>
              <a:t> </a:t>
            </a:r>
            <a:r>
              <a:rPr lang="en-NZ" dirty="0" err="1" smtClean="0"/>
              <a:t>rõ</a:t>
            </a:r>
            <a:r>
              <a:rPr lang="en-NZ" dirty="0" smtClean="0"/>
              <a:t> </a:t>
            </a:r>
            <a:r>
              <a:rPr lang="en-NZ" dirty="0" err="1" smtClean="0"/>
              <a:t>ràng</a:t>
            </a:r>
            <a:r>
              <a:rPr lang="en-NZ" dirty="0" smtClean="0"/>
              <a:t>: </a:t>
            </a:r>
            <a:r>
              <a:rPr lang="en-NZ" dirty="0" err="1" smtClean="0"/>
              <a:t>có</a:t>
            </a:r>
            <a:r>
              <a:rPr lang="en-NZ" dirty="0" smtClean="0"/>
              <a:t> </a:t>
            </a:r>
            <a:r>
              <a:rPr lang="en-NZ" dirty="0" err="1" smtClean="0"/>
              <a:t>nguyên</a:t>
            </a:r>
            <a:r>
              <a:rPr lang="en-NZ" dirty="0" smtClean="0"/>
              <a:t> </a:t>
            </a:r>
            <a:r>
              <a:rPr lang="en-NZ" dirty="0" err="1" smtClean="0"/>
              <a:t>nhân</a:t>
            </a:r>
            <a:r>
              <a:rPr lang="en-NZ" dirty="0" smtClean="0"/>
              <a:t> </a:t>
            </a:r>
            <a:r>
              <a:rPr lang="en-NZ" dirty="0" err="1" smtClean="0"/>
              <a:t>chính</a:t>
            </a:r>
            <a:r>
              <a:rPr lang="en-NZ" dirty="0" smtClean="0"/>
              <a:t> </a:t>
            </a:r>
            <a:r>
              <a:rPr lang="en-NZ" dirty="0" err="1" smtClean="0"/>
              <a:t>đáng</a:t>
            </a:r>
            <a:r>
              <a:rPr lang="en-NZ" dirty="0" smtClean="0"/>
              <a:t>, </a:t>
            </a:r>
            <a:r>
              <a:rPr lang="en-NZ" dirty="0" err="1" smtClean="0"/>
              <a:t>biểu</a:t>
            </a:r>
            <a:r>
              <a:rPr lang="en-NZ" dirty="0" smtClean="0"/>
              <a:t> </a:t>
            </a:r>
            <a:r>
              <a:rPr lang="en-NZ" dirty="0" err="1" smtClean="0"/>
              <a:t>hiện</a:t>
            </a:r>
            <a:r>
              <a:rPr lang="en-NZ" dirty="0" smtClean="0"/>
              <a:t> </a:t>
            </a:r>
            <a:r>
              <a:rPr lang="en-NZ" dirty="0" err="1" smtClean="0"/>
              <a:t>rõ</a:t>
            </a:r>
            <a:r>
              <a:rPr lang="en-NZ" dirty="0" smtClean="0"/>
              <a:t> </a:t>
            </a:r>
            <a:r>
              <a:rPr lang="en-NZ" dirty="0" err="1" smtClean="0"/>
              <a:t>ràng</a:t>
            </a:r>
            <a:endParaRPr lang="en-NZ" dirty="0" smtClean="0"/>
          </a:p>
          <a:p>
            <a:r>
              <a:rPr lang="en-NZ" dirty="0" err="1" smtClean="0"/>
              <a:t>Bất</a:t>
            </a:r>
            <a:r>
              <a:rPr lang="en-NZ" dirty="0" smtClean="0"/>
              <a:t> </a:t>
            </a:r>
            <a:r>
              <a:rPr lang="en-NZ" dirty="0" err="1" smtClean="0"/>
              <a:t>bình</a:t>
            </a:r>
            <a:r>
              <a:rPr lang="en-NZ" dirty="0" smtClean="0"/>
              <a:t> </a:t>
            </a:r>
            <a:r>
              <a:rPr lang="en-NZ" dirty="0" err="1" smtClean="0"/>
              <a:t>tưởng</a:t>
            </a:r>
            <a:r>
              <a:rPr lang="en-NZ" dirty="0" smtClean="0"/>
              <a:t> </a:t>
            </a:r>
            <a:r>
              <a:rPr lang="en-NZ" dirty="0" err="1" smtClean="0"/>
              <a:t>tượng</a:t>
            </a:r>
            <a:r>
              <a:rPr lang="en-NZ" dirty="0" smtClean="0"/>
              <a:t>: </a:t>
            </a:r>
            <a:r>
              <a:rPr lang="en-NZ" dirty="0" err="1" smtClean="0"/>
              <a:t>chỉ</a:t>
            </a:r>
            <a:r>
              <a:rPr lang="en-NZ" dirty="0" smtClean="0"/>
              <a:t> </a:t>
            </a:r>
            <a:r>
              <a:rPr lang="en-NZ" dirty="0" err="1" smtClean="0"/>
              <a:t>tồn</a:t>
            </a:r>
            <a:r>
              <a:rPr lang="en-NZ" dirty="0" smtClean="0"/>
              <a:t> </a:t>
            </a:r>
            <a:r>
              <a:rPr lang="en-NZ" dirty="0" err="1" smtClean="0"/>
              <a:t>tại</a:t>
            </a:r>
            <a:r>
              <a:rPr lang="en-NZ" dirty="0" smtClean="0"/>
              <a:t> </a:t>
            </a:r>
            <a:r>
              <a:rPr lang="en-NZ" dirty="0" err="1" smtClean="0"/>
              <a:t>trong</a:t>
            </a:r>
            <a:r>
              <a:rPr lang="en-NZ" dirty="0" smtClean="0"/>
              <a:t> ý </a:t>
            </a:r>
            <a:r>
              <a:rPr lang="en-NZ" dirty="0" err="1" smtClean="0"/>
              <a:t>nghĩ</a:t>
            </a:r>
            <a:r>
              <a:rPr lang="en-NZ" dirty="0" smtClean="0"/>
              <a:t> </a:t>
            </a:r>
            <a:r>
              <a:rPr lang="en-NZ" dirty="0" err="1" smtClean="0"/>
              <a:t>người</a:t>
            </a:r>
            <a:r>
              <a:rPr lang="en-NZ" dirty="0" smtClean="0"/>
              <a:t> LĐ</a:t>
            </a:r>
          </a:p>
          <a:p>
            <a:r>
              <a:rPr lang="en-NZ" dirty="0" err="1" smtClean="0"/>
              <a:t>Bất</a:t>
            </a:r>
            <a:r>
              <a:rPr lang="en-NZ" dirty="0" smtClean="0"/>
              <a:t> </a:t>
            </a:r>
            <a:r>
              <a:rPr lang="en-NZ" dirty="0" err="1" smtClean="0"/>
              <a:t>bình</a:t>
            </a:r>
            <a:r>
              <a:rPr lang="en-NZ" dirty="0" smtClean="0"/>
              <a:t> </a:t>
            </a:r>
            <a:r>
              <a:rPr lang="en-NZ" dirty="0" err="1" smtClean="0"/>
              <a:t>im</a:t>
            </a:r>
            <a:r>
              <a:rPr lang="en-NZ" dirty="0" smtClean="0"/>
              <a:t> </a:t>
            </a:r>
            <a:r>
              <a:rPr lang="en-NZ" dirty="0" err="1" smtClean="0"/>
              <a:t>lặng</a:t>
            </a:r>
            <a:r>
              <a:rPr lang="en-NZ" dirty="0" smtClean="0"/>
              <a:t>: </a:t>
            </a:r>
            <a:r>
              <a:rPr lang="en-NZ" dirty="0" err="1" smtClean="0"/>
              <a:t>người</a:t>
            </a:r>
            <a:r>
              <a:rPr lang="en-NZ" dirty="0" smtClean="0"/>
              <a:t> LĐ </a:t>
            </a:r>
            <a:r>
              <a:rPr lang="en-NZ" dirty="0" err="1" smtClean="0"/>
              <a:t>giữ</a:t>
            </a:r>
            <a:r>
              <a:rPr lang="en-NZ" dirty="0" smtClean="0"/>
              <a:t> BB </a:t>
            </a:r>
            <a:r>
              <a:rPr lang="en-NZ" dirty="0" err="1" smtClean="0"/>
              <a:t>trong</a:t>
            </a:r>
            <a:r>
              <a:rPr lang="en-NZ" dirty="0" smtClean="0"/>
              <a:t> </a:t>
            </a:r>
            <a:r>
              <a:rPr lang="en-NZ" dirty="0" err="1" smtClean="0"/>
              <a:t>lòng</a:t>
            </a:r>
            <a:r>
              <a:rPr lang="en-NZ" dirty="0" smtClean="0"/>
              <a:t> </a:t>
            </a:r>
            <a:r>
              <a:rPr lang="en-NZ" dirty="0" err="1" smtClean="0"/>
              <a:t>nhưng</a:t>
            </a:r>
            <a:r>
              <a:rPr lang="en-NZ" dirty="0" smtClean="0"/>
              <a:t> </a:t>
            </a:r>
            <a:r>
              <a:rPr lang="en-NZ" dirty="0" err="1" smtClean="0"/>
              <a:t>là</a:t>
            </a:r>
            <a:r>
              <a:rPr lang="en-NZ" dirty="0" smtClean="0"/>
              <a:t> </a:t>
            </a:r>
            <a:r>
              <a:rPr lang="en-NZ" dirty="0" err="1" smtClean="0"/>
              <a:t>sự</a:t>
            </a:r>
            <a:r>
              <a:rPr lang="en-NZ" dirty="0" smtClean="0"/>
              <a:t> </a:t>
            </a:r>
            <a:r>
              <a:rPr lang="en-NZ" dirty="0" err="1" smtClean="0"/>
              <a:t>bất</a:t>
            </a:r>
            <a:r>
              <a:rPr lang="en-NZ" dirty="0" smtClean="0"/>
              <a:t> </a:t>
            </a:r>
            <a:r>
              <a:rPr lang="en-NZ" dirty="0" err="1" smtClean="0"/>
              <a:t>mãn</a:t>
            </a:r>
            <a:r>
              <a:rPr lang="en-NZ" dirty="0" smtClean="0"/>
              <a:t>, </a:t>
            </a:r>
            <a:r>
              <a:rPr lang="en-NZ" dirty="0" err="1" smtClean="0"/>
              <a:t>uất</a:t>
            </a:r>
            <a:r>
              <a:rPr lang="en-NZ" dirty="0" smtClean="0"/>
              <a:t> </a:t>
            </a:r>
            <a:r>
              <a:rPr lang="en-NZ" dirty="0" err="1" smtClean="0"/>
              <a:t>ức</a:t>
            </a:r>
            <a:endParaRPr lang="en-NZ" dirty="0" smtClean="0"/>
          </a:p>
          <a:p>
            <a:r>
              <a:rPr lang="en-NZ" dirty="0" err="1" smtClean="0"/>
              <a:t>Bất</a:t>
            </a:r>
            <a:r>
              <a:rPr lang="en-NZ" dirty="0" smtClean="0"/>
              <a:t> </a:t>
            </a:r>
            <a:r>
              <a:rPr lang="en-NZ" dirty="0" err="1" smtClean="0"/>
              <a:t>bình</a:t>
            </a:r>
            <a:r>
              <a:rPr lang="en-NZ" dirty="0" smtClean="0"/>
              <a:t> </a:t>
            </a:r>
            <a:r>
              <a:rPr lang="en-NZ" dirty="0" err="1" smtClean="0"/>
              <a:t>được</a:t>
            </a:r>
            <a:r>
              <a:rPr lang="en-NZ" dirty="0" smtClean="0"/>
              <a:t> </a:t>
            </a:r>
            <a:r>
              <a:rPr lang="en-NZ" dirty="0" err="1" smtClean="0"/>
              <a:t>bày</a:t>
            </a:r>
            <a:r>
              <a:rPr lang="en-NZ" dirty="0" smtClean="0"/>
              <a:t> </a:t>
            </a:r>
            <a:r>
              <a:rPr lang="en-NZ" dirty="0" err="1" smtClean="0"/>
              <a:t>tỏ</a:t>
            </a:r>
            <a:r>
              <a:rPr lang="en-NZ" dirty="0" smtClean="0"/>
              <a:t>: </a:t>
            </a:r>
            <a:r>
              <a:rPr lang="en-NZ" dirty="0" err="1" smtClean="0"/>
              <a:t>ngươi</a:t>
            </a:r>
            <a:r>
              <a:rPr lang="en-NZ" dirty="0" smtClean="0"/>
              <a:t> LĐ </a:t>
            </a:r>
            <a:r>
              <a:rPr lang="en-NZ" dirty="0" err="1" smtClean="0"/>
              <a:t>phàn</a:t>
            </a:r>
            <a:r>
              <a:rPr lang="en-NZ" dirty="0" smtClean="0"/>
              <a:t> </a:t>
            </a:r>
            <a:r>
              <a:rPr lang="en-NZ" dirty="0" err="1" smtClean="0"/>
              <a:t>nàn</a:t>
            </a:r>
            <a:r>
              <a:rPr lang="en-NZ" dirty="0" smtClean="0"/>
              <a:t> </a:t>
            </a:r>
            <a:r>
              <a:rPr lang="en-NZ" dirty="0" err="1" smtClean="0"/>
              <a:t>một</a:t>
            </a:r>
            <a:r>
              <a:rPr lang="en-NZ" dirty="0" smtClean="0"/>
              <a:t> </a:t>
            </a:r>
            <a:r>
              <a:rPr lang="en-NZ" dirty="0" err="1" smtClean="0"/>
              <a:t>cách</a:t>
            </a:r>
            <a:r>
              <a:rPr lang="en-NZ" dirty="0" smtClean="0"/>
              <a:t> </a:t>
            </a:r>
            <a:r>
              <a:rPr lang="en-NZ" dirty="0" err="1" smtClean="0"/>
              <a:t>cởi</a:t>
            </a:r>
            <a:r>
              <a:rPr lang="en-NZ" dirty="0" smtClean="0"/>
              <a:t> </a:t>
            </a:r>
            <a:r>
              <a:rPr lang="en-NZ" dirty="0" err="1" smtClean="0"/>
              <a:t>mở</a:t>
            </a:r>
            <a:r>
              <a:rPr lang="en-NZ" dirty="0" smtClean="0"/>
              <a:t>, </a:t>
            </a:r>
            <a:r>
              <a:rPr lang="en-NZ" dirty="0" err="1" smtClean="0"/>
              <a:t>công</a:t>
            </a:r>
            <a:r>
              <a:rPr lang="en-NZ" dirty="0" smtClean="0"/>
              <a:t> </a:t>
            </a:r>
            <a:r>
              <a:rPr lang="en-NZ" dirty="0" err="1" smtClean="0"/>
              <a:t>khai</a:t>
            </a:r>
            <a:r>
              <a:rPr lang="en-NZ" dirty="0" smtClean="0"/>
              <a:t>, </a:t>
            </a:r>
            <a:r>
              <a:rPr lang="en-NZ" dirty="0" err="1" smtClean="0"/>
              <a:t>trình</a:t>
            </a:r>
            <a:r>
              <a:rPr lang="en-NZ" dirty="0" smtClean="0"/>
              <a:t> </a:t>
            </a:r>
            <a:r>
              <a:rPr lang="en-NZ" dirty="0" err="1" smtClean="0"/>
              <a:t>bày</a:t>
            </a:r>
            <a:r>
              <a:rPr lang="en-NZ" dirty="0" smtClean="0"/>
              <a:t> </a:t>
            </a:r>
            <a:r>
              <a:rPr lang="en-NZ" dirty="0" err="1" smtClean="0"/>
              <a:t>với</a:t>
            </a:r>
            <a:r>
              <a:rPr lang="en-NZ" dirty="0" smtClean="0"/>
              <a:t> </a:t>
            </a:r>
            <a:r>
              <a:rPr lang="en-NZ" dirty="0" err="1" smtClean="0"/>
              <a:t>người</a:t>
            </a:r>
            <a:r>
              <a:rPr lang="en-NZ" dirty="0" smtClean="0"/>
              <a:t> QL</a:t>
            </a:r>
            <a:endParaRPr lang="en-NZ"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NGUỒN GỐC BẤT BÌNH?</a:t>
            </a:r>
            <a:endParaRPr lang="en-NZ" dirty="0"/>
          </a:p>
        </p:txBody>
      </p:sp>
      <p:sp>
        <p:nvSpPr>
          <p:cNvPr id="3" name="Content Placeholder 2"/>
          <p:cNvSpPr>
            <a:spLocks noGrp="1"/>
          </p:cNvSpPr>
          <p:nvPr>
            <p:ph idx="1"/>
          </p:nvPr>
        </p:nvSpPr>
        <p:spPr/>
        <p:txBody>
          <a:bodyPr>
            <a:normAutofit lnSpcReduction="10000"/>
          </a:bodyPr>
          <a:lstStyle/>
          <a:p>
            <a:r>
              <a:rPr lang="en-NZ" dirty="0" err="1" smtClean="0"/>
              <a:t>Từ</a:t>
            </a:r>
            <a:r>
              <a:rPr lang="en-NZ" dirty="0" smtClean="0"/>
              <a:t> </a:t>
            </a:r>
            <a:r>
              <a:rPr lang="en-NZ" dirty="0" err="1" smtClean="0"/>
              <a:t>nội</a:t>
            </a:r>
            <a:r>
              <a:rPr lang="en-NZ" dirty="0" smtClean="0"/>
              <a:t> </a:t>
            </a:r>
            <a:r>
              <a:rPr lang="en-NZ" dirty="0" err="1" smtClean="0"/>
              <a:t>bộ</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kém</a:t>
            </a:r>
            <a:r>
              <a:rPr lang="en-NZ" dirty="0" smtClean="0"/>
              <a:t>, </a:t>
            </a:r>
            <a:r>
              <a:rPr lang="en-NZ" dirty="0" err="1" smtClean="0"/>
              <a:t>phê</a:t>
            </a:r>
            <a:r>
              <a:rPr lang="en-NZ" dirty="0" smtClean="0"/>
              <a:t> </a:t>
            </a:r>
            <a:r>
              <a:rPr lang="en-NZ" dirty="0" err="1" smtClean="0"/>
              <a:t>bình</a:t>
            </a:r>
            <a:r>
              <a:rPr lang="en-NZ" dirty="0" smtClean="0"/>
              <a:t> phi </a:t>
            </a:r>
            <a:r>
              <a:rPr lang="en-NZ" dirty="0" err="1" smtClean="0"/>
              <a:t>lý</a:t>
            </a:r>
            <a:r>
              <a:rPr lang="en-NZ" dirty="0" smtClean="0"/>
              <a:t>, </a:t>
            </a:r>
            <a:r>
              <a:rPr lang="en-NZ" dirty="0" err="1" smtClean="0"/>
              <a:t>thiếu</a:t>
            </a:r>
            <a:r>
              <a:rPr lang="en-NZ" dirty="0" smtClean="0"/>
              <a:t> </a:t>
            </a:r>
            <a:r>
              <a:rPr lang="en-NZ" dirty="0" err="1" smtClean="0"/>
              <a:t>công</a:t>
            </a:r>
            <a:r>
              <a:rPr lang="en-NZ" dirty="0" smtClean="0"/>
              <a:t> </a:t>
            </a:r>
            <a:r>
              <a:rPr lang="en-NZ" dirty="0" err="1" smtClean="0"/>
              <a:t>bằng</a:t>
            </a:r>
            <a:r>
              <a:rPr lang="en-NZ" dirty="0" smtClean="0"/>
              <a:t>, </a:t>
            </a:r>
            <a:r>
              <a:rPr lang="en-NZ" dirty="0" err="1" smtClean="0"/>
              <a:t>thái</a:t>
            </a:r>
            <a:r>
              <a:rPr lang="en-NZ" dirty="0" smtClean="0"/>
              <a:t> </a:t>
            </a:r>
            <a:r>
              <a:rPr lang="en-NZ" dirty="0" err="1" smtClean="0"/>
              <a:t>độ</a:t>
            </a:r>
            <a:r>
              <a:rPr lang="en-NZ" dirty="0" smtClean="0"/>
              <a:t> </a:t>
            </a:r>
            <a:r>
              <a:rPr lang="en-NZ" dirty="0" err="1" smtClean="0"/>
              <a:t>và</a:t>
            </a:r>
            <a:r>
              <a:rPr lang="en-NZ" dirty="0" smtClean="0"/>
              <a:t> </a:t>
            </a:r>
            <a:r>
              <a:rPr lang="en-NZ" dirty="0" err="1" smtClean="0"/>
              <a:t>cách</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kém</a:t>
            </a:r>
            <a:r>
              <a:rPr lang="en-NZ" dirty="0" smtClean="0"/>
              <a:t> </a:t>
            </a:r>
            <a:r>
              <a:rPr lang="en-NZ" dirty="0" err="1" smtClean="0"/>
              <a:t>của</a:t>
            </a:r>
            <a:r>
              <a:rPr lang="en-NZ" dirty="0" smtClean="0"/>
              <a:t> </a:t>
            </a:r>
            <a:r>
              <a:rPr lang="en-NZ" dirty="0" err="1" smtClean="0"/>
              <a:t>công</a:t>
            </a:r>
            <a:r>
              <a:rPr lang="en-NZ" dirty="0" smtClean="0"/>
              <a:t> </a:t>
            </a:r>
            <a:r>
              <a:rPr lang="en-NZ" dirty="0" err="1" smtClean="0"/>
              <a:t>đoàn</a:t>
            </a:r>
            <a:r>
              <a:rPr lang="en-NZ" dirty="0" smtClean="0"/>
              <a:t>, </a:t>
            </a:r>
            <a:r>
              <a:rPr lang="en-NZ" dirty="0" err="1" smtClean="0"/>
              <a:t>phong</a:t>
            </a:r>
            <a:r>
              <a:rPr lang="en-NZ" dirty="0" smtClean="0"/>
              <a:t> </a:t>
            </a:r>
            <a:r>
              <a:rPr lang="en-NZ" dirty="0" err="1" smtClean="0"/>
              <a:t>cách</a:t>
            </a:r>
            <a:r>
              <a:rPr lang="en-NZ" dirty="0" smtClean="0"/>
              <a:t> QL </a:t>
            </a:r>
            <a:r>
              <a:rPr lang="en-NZ" dirty="0" err="1" smtClean="0"/>
              <a:t>bât</a:t>
            </a:r>
            <a:r>
              <a:rPr lang="en-NZ" dirty="0" smtClean="0"/>
              <a:t> </a:t>
            </a:r>
            <a:r>
              <a:rPr lang="en-NZ" dirty="0" err="1" smtClean="0"/>
              <a:t>hợp</a:t>
            </a:r>
            <a:r>
              <a:rPr lang="en-NZ" dirty="0" smtClean="0"/>
              <a:t> </a:t>
            </a:r>
            <a:r>
              <a:rPr lang="en-NZ" dirty="0" err="1" smtClean="0"/>
              <a:t>lý</a:t>
            </a:r>
            <a:endParaRPr lang="en-NZ" dirty="0" smtClean="0"/>
          </a:p>
          <a:p>
            <a:r>
              <a:rPr lang="en-NZ" dirty="0" err="1" smtClean="0"/>
              <a:t>Từ</a:t>
            </a:r>
            <a:r>
              <a:rPr lang="en-NZ" dirty="0" smtClean="0"/>
              <a:t> </a:t>
            </a:r>
            <a:r>
              <a:rPr lang="en-NZ" dirty="0" err="1" smtClean="0"/>
              <a:t>bên</a:t>
            </a:r>
            <a:r>
              <a:rPr lang="en-NZ" dirty="0" smtClean="0"/>
              <a:t> </a:t>
            </a:r>
            <a:r>
              <a:rPr lang="en-NZ" dirty="0" err="1" smtClean="0"/>
              <a:t>ngoài</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tuyên</a:t>
            </a:r>
            <a:r>
              <a:rPr lang="en-NZ" dirty="0" smtClean="0"/>
              <a:t> </a:t>
            </a:r>
            <a:r>
              <a:rPr lang="en-NZ" dirty="0" err="1" smtClean="0"/>
              <a:t>truyền</a:t>
            </a:r>
            <a:r>
              <a:rPr lang="en-NZ" dirty="0" smtClean="0"/>
              <a:t> </a:t>
            </a:r>
            <a:r>
              <a:rPr lang="en-NZ" dirty="0" err="1" smtClean="0"/>
              <a:t>sai</a:t>
            </a:r>
            <a:r>
              <a:rPr lang="en-NZ" dirty="0" smtClean="0"/>
              <a:t> </a:t>
            </a:r>
            <a:r>
              <a:rPr lang="en-NZ" dirty="0" err="1" smtClean="0"/>
              <a:t>lệch</a:t>
            </a:r>
            <a:r>
              <a:rPr lang="en-NZ" dirty="0" smtClean="0"/>
              <a:t> </a:t>
            </a:r>
            <a:r>
              <a:rPr lang="en-NZ" dirty="0" err="1" smtClean="0"/>
              <a:t>về</a:t>
            </a:r>
            <a:r>
              <a:rPr lang="en-NZ" dirty="0" smtClean="0"/>
              <a:t> KT </a:t>
            </a:r>
            <a:r>
              <a:rPr lang="en-NZ" dirty="0" err="1" smtClean="0"/>
              <a:t>và</a:t>
            </a:r>
            <a:r>
              <a:rPr lang="en-NZ" dirty="0" smtClean="0"/>
              <a:t> </a:t>
            </a:r>
            <a:r>
              <a:rPr lang="en-NZ" dirty="0" err="1" smtClean="0"/>
              <a:t>chính</a:t>
            </a:r>
            <a:r>
              <a:rPr lang="en-NZ" dirty="0" smtClean="0"/>
              <a:t> </a:t>
            </a:r>
            <a:r>
              <a:rPr lang="en-NZ" dirty="0" err="1" smtClean="0"/>
              <a:t>trị</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của</a:t>
            </a:r>
            <a:r>
              <a:rPr lang="en-NZ" dirty="0" smtClean="0"/>
              <a:t> </a:t>
            </a:r>
            <a:r>
              <a:rPr lang="en-NZ" dirty="0" err="1" smtClean="0"/>
              <a:t>gia</a:t>
            </a:r>
            <a:r>
              <a:rPr lang="en-NZ" dirty="0" smtClean="0"/>
              <a:t> </a:t>
            </a:r>
            <a:r>
              <a:rPr lang="en-NZ" dirty="0" err="1" smtClean="0"/>
              <a:t>đình</a:t>
            </a:r>
            <a:r>
              <a:rPr lang="en-NZ" dirty="0" smtClean="0"/>
              <a:t>,</a:t>
            </a:r>
          </a:p>
          <a:p>
            <a:r>
              <a:rPr lang="en-NZ" dirty="0" err="1" smtClean="0"/>
              <a:t>Trong</a:t>
            </a:r>
            <a:r>
              <a:rPr lang="en-NZ" dirty="0" smtClean="0"/>
              <a:t> </a:t>
            </a:r>
            <a:r>
              <a:rPr lang="en-NZ" dirty="0" err="1" smtClean="0"/>
              <a:t>nội</a:t>
            </a:r>
            <a:r>
              <a:rPr lang="en-NZ" dirty="0" smtClean="0"/>
              <a:t> </a:t>
            </a:r>
            <a:r>
              <a:rPr lang="en-NZ" dirty="0" err="1" smtClean="0"/>
              <a:t>bộ</a:t>
            </a:r>
            <a:r>
              <a:rPr lang="en-NZ" dirty="0" smtClean="0"/>
              <a:t> </a:t>
            </a:r>
            <a:r>
              <a:rPr lang="en-NZ" dirty="0" err="1" smtClean="0"/>
              <a:t>người</a:t>
            </a:r>
            <a:r>
              <a:rPr lang="en-NZ" dirty="0" smtClean="0"/>
              <a:t> LĐ: </a:t>
            </a:r>
            <a:r>
              <a:rPr lang="en-NZ" dirty="0" err="1" smtClean="0"/>
              <a:t>sự</a:t>
            </a:r>
            <a:r>
              <a:rPr lang="en-NZ" dirty="0" smtClean="0"/>
              <a:t> </a:t>
            </a:r>
            <a:r>
              <a:rPr lang="en-NZ" dirty="0" err="1" smtClean="0"/>
              <a:t>khác</a:t>
            </a:r>
            <a:r>
              <a:rPr lang="en-NZ" dirty="0" smtClean="0"/>
              <a:t> </a:t>
            </a:r>
            <a:r>
              <a:rPr lang="en-NZ" dirty="0" err="1" smtClean="0"/>
              <a:t>biệt</a:t>
            </a:r>
            <a:r>
              <a:rPr lang="en-NZ" dirty="0" smtClean="0"/>
              <a:t> </a:t>
            </a:r>
            <a:r>
              <a:rPr lang="en-NZ" dirty="0" err="1" smtClean="0"/>
              <a:t>cá</a:t>
            </a:r>
            <a:r>
              <a:rPr lang="en-NZ" dirty="0" smtClean="0"/>
              <a:t> </a:t>
            </a:r>
            <a:r>
              <a:rPr lang="en-NZ" dirty="0" err="1" smtClean="0"/>
              <a:t>nhân</a:t>
            </a:r>
            <a:r>
              <a:rPr lang="en-NZ" dirty="0" smtClean="0"/>
              <a:t> </a:t>
            </a:r>
            <a:r>
              <a:rPr lang="en-NZ" dirty="0" err="1" smtClean="0"/>
              <a:t>giữa</a:t>
            </a:r>
            <a:r>
              <a:rPr lang="en-NZ" dirty="0" smtClean="0"/>
              <a:t> </a:t>
            </a:r>
            <a:r>
              <a:rPr lang="en-NZ" dirty="0" err="1" smtClean="0"/>
              <a:t>người</a:t>
            </a:r>
            <a:r>
              <a:rPr lang="en-NZ" dirty="0" smtClean="0"/>
              <a:t> LĐ </a:t>
            </a:r>
            <a:r>
              <a:rPr lang="en-NZ" dirty="0" err="1" smtClean="0"/>
              <a:t>gây</a:t>
            </a:r>
            <a:r>
              <a:rPr lang="en-NZ" dirty="0" smtClean="0"/>
              <a:t> </a:t>
            </a:r>
            <a:r>
              <a:rPr lang="en-NZ" dirty="0" err="1" smtClean="0"/>
              <a:t>mâu</a:t>
            </a:r>
            <a:r>
              <a:rPr lang="en-NZ" dirty="0" smtClean="0"/>
              <a:t> </a:t>
            </a:r>
            <a:r>
              <a:rPr lang="en-NZ" dirty="0" err="1" smtClean="0"/>
              <a:t>thuẫn</a:t>
            </a:r>
            <a:endParaRPr lang="en-NZ"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600" dirty="0" smtClean="0"/>
              <a:t> GIẢI QUYẾT BẤT BÌNH</a:t>
            </a:r>
            <a:endParaRPr lang="en-NZ" sz="3600"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NZ" dirty="0" err="1" smtClean="0"/>
              <a:t>Ghi</a:t>
            </a:r>
            <a:r>
              <a:rPr lang="en-NZ" dirty="0" smtClean="0"/>
              <a:t> </a:t>
            </a:r>
            <a:r>
              <a:rPr lang="en-NZ" dirty="0" err="1" smtClean="0"/>
              <a:t>nhận</a:t>
            </a:r>
            <a:r>
              <a:rPr lang="en-NZ" dirty="0" smtClean="0"/>
              <a:t> </a:t>
            </a:r>
            <a:r>
              <a:rPr lang="en-NZ" dirty="0" err="1" smtClean="0"/>
              <a:t>bất</a:t>
            </a:r>
            <a:r>
              <a:rPr lang="en-NZ" dirty="0" smtClean="0"/>
              <a:t> </a:t>
            </a:r>
            <a:r>
              <a:rPr lang="en-NZ" dirty="0" err="1" smtClean="0"/>
              <a:t>bình</a:t>
            </a:r>
            <a:r>
              <a:rPr lang="en-NZ" dirty="0" smtClean="0"/>
              <a:t>: </a:t>
            </a:r>
            <a:r>
              <a:rPr lang="en-NZ" dirty="0" err="1" smtClean="0"/>
              <a:t>lắng</a:t>
            </a:r>
            <a:r>
              <a:rPr lang="en-NZ" dirty="0" smtClean="0"/>
              <a:t> </a:t>
            </a:r>
            <a:r>
              <a:rPr lang="en-NZ" dirty="0" err="1" smtClean="0"/>
              <a:t>nghe</a:t>
            </a:r>
            <a:r>
              <a:rPr lang="en-NZ" dirty="0" smtClean="0"/>
              <a:t>, </a:t>
            </a:r>
            <a:r>
              <a:rPr lang="en-NZ" dirty="0" err="1" smtClean="0"/>
              <a:t>trấn</a:t>
            </a:r>
            <a:r>
              <a:rPr lang="en-NZ" dirty="0" smtClean="0"/>
              <a:t> an </a:t>
            </a:r>
            <a:r>
              <a:rPr lang="en-NZ" dirty="0" err="1" smtClean="0"/>
              <a:t>người</a:t>
            </a:r>
            <a:r>
              <a:rPr lang="en-NZ" dirty="0" smtClean="0"/>
              <a:t> LĐ</a:t>
            </a:r>
          </a:p>
          <a:p>
            <a:pPr marL="514350" indent="-514350">
              <a:buFont typeface="+mj-lt"/>
              <a:buAutoNum type="arabicPeriod"/>
            </a:pPr>
            <a:r>
              <a:rPr lang="en-NZ" dirty="0" err="1" smtClean="0"/>
              <a:t>Giải</a:t>
            </a:r>
            <a:r>
              <a:rPr lang="en-NZ" dirty="0" smtClean="0"/>
              <a:t> </a:t>
            </a:r>
            <a:r>
              <a:rPr lang="en-NZ" dirty="0" err="1" smtClean="0"/>
              <a:t>quyết</a:t>
            </a:r>
            <a:r>
              <a:rPr lang="en-NZ" dirty="0" smtClean="0"/>
              <a:t> BB: </a:t>
            </a:r>
            <a:r>
              <a:rPr lang="en-NZ" dirty="0" err="1" smtClean="0"/>
              <a:t>gồm</a:t>
            </a:r>
            <a:r>
              <a:rPr lang="en-NZ" dirty="0" smtClean="0"/>
              <a:t> </a:t>
            </a:r>
            <a:r>
              <a:rPr lang="en-NZ" dirty="0" err="1" smtClean="0"/>
              <a:t>nhiều</a:t>
            </a:r>
            <a:r>
              <a:rPr lang="en-NZ" dirty="0" smtClean="0"/>
              <a:t> </a:t>
            </a:r>
            <a:r>
              <a:rPr lang="en-NZ" dirty="0" err="1" smtClean="0"/>
              <a:t>việc</a:t>
            </a:r>
            <a:r>
              <a:rPr lang="en-NZ" dirty="0" smtClean="0"/>
              <a:t> </a:t>
            </a:r>
            <a:r>
              <a:rPr lang="en-NZ" dirty="0" err="1" smtClean="0"/>
              <a:t>từ</a:t>
            </a:r>
            <a:r>
              <a:rPr lang="en-NZ" dirty="0" smtClean="0"/>
              <a:t> </a:t>
            </a:r>
            <a:r>
              <a:rPr lang="en-NZ" dirty="0" err="1" smtClean="0"/>
              <a:t>xác</a:t>
            </a:r>
            <a:r>
              <a:rPr lang="en-NZ" dirty="0" smtClean="0"/>
              <a:t> </a:t>
            </a:r>
            <a:r>
              <a:rPr lang="en-NZ" dirty="0" err="1" smtClean="0"/>
              <a:t>định</a:t>
            </a:r>
            <a:r>
              <a:rPr lang="en-NZ" dirty="0" smtClean="0"/>
              <a:t> </a:t>
            </a:r>
            <a:r>
              <a:rPr lang="en-NZ" dirty="0" err="1" smtClean="0"/>
              <a:t>tính</a:t>
            </a:r>
            <a:r>
              <a:rPr lang="en-NZ" dirty="0" smtClean="0"/>
              <a:t> </a:t>
            </a:r>
            <a:r>
              <a:rPr lang="en-NZ" dirty="0" err="1" smtClean="0"/>
              <a:t>chất</a:t>
            </a:r>
            <a:r>
              <a:rPr lang="en-NZ" dirty="0" smtClean="0"/>
              <a:t> BB, </a:t>
            </a:r>
            <a:r>
              <a:rPr lang="en-NZ" dirty="0" err="1" smtClean="0"/>
              <a:t>thu</a:t>
            </a:r>
            <a:r>
              <a:rPr lang="en-NZ" dirty="0" smtClean="0"/>
              <a:t> </a:t>
            </a:r>
            <a:r>
              <a:rPr lang="en-NZ" dirty="0" err="1" smtClean="0"/>
              <a:t>thập</a:t>
            </a:r>
            <a:r>
              <a:rPr lang="en-NZ" dirty="0" smtClean="0"/>
              <a:t> </a:t>
            </a:r>
            <a:r>
              <a:rPr lang="en-NZ" dirty="0" err="1" smtClean="0"/>
              <a:t>thông</a:t>
            </a:r>
            <a:r>
              <a:rPr lang="en-NZ" dirty="0" smtClean="0"/>
              <a:t> tin... Cho </a:t>
            </a:r>
            <a:r>
              <a:rPr lang="en-NZ" dirty="0" err="1" smtClean="0"/>
              <a:t>đến</a:t>
            </a:r>
            <a:r>
              <a:rPr lang="en-NZ" dirty="0" smtClean="0"/>
              <a:t> </a:t>
            </a:r>
            <a:r>
              <a:rPr lang="en-NZ" dirty="0" err="1" smtClean="0"/>
              <a:t>đến</a:t>
            </a:r>
            <a:r>
              <a:rPr lang="en-NZ" dirty="0" smtClean="0"/>
              <a:t> </a:t>
            </a:r>
            <a:r>
              <a:rPr lang="en-NZ" dirty="0" err="1" smtClean="0"/>
              <a:t>đề</a:t>
            </a:r>
            <a:r>
              <a:rPr lang="en-NZ" dirty="0" smtClean="0"/>
              <a:t> </a:t>
            </a:r>
            <a:r>
              <a:rPr lang="en-NZ" dirty="0" err="1" smtClean="0"/>
              <a:t>ra</a:t>
            </a:r>
            <a:r>
              <a:rPr lang="en-NZ" dirty="0" smtClean="0"/>
              <a:t> </a:t>
            </a:r>
            <a:r>
              <a:rPr lang="en-NZ" dirty="0" err="1" smtClean="0"/>
              <a:t>giải</a:t>
            </a:r>
            <a:r>
              <a:rPr lang="en-NZ" dirty="0" smtClean="0"/>
              <a:t> </a:t>
            </a:r>
            <a:r>
              <a:rPr lang="en-NZ" dirty="0" err="1" smtClean="0"/>
              <a:t>pháp</a:t>
            </a:r>
            <a:endParaRPr lang="en-NZ" dirty="0" smtClean="0"/>
          </a:p>
          <a:p>
            <a:pPr marL="514350" indent="-514350">
              <a:buFont typeface="+mj-lt"/>
              <a:buAutoNum type="arabicPeriod"/>
            </a:pPr>
            <a:r>
              <a:rPr lang="en-NZ" dirty="0" err="1" smtClean="0"/>
              <a:t>Thủ</a:t>
            </a:r>
            <a:r>
              <a:rPr lang="en-NZ" dirty="0" smtClean="0"/>
              <a:t> </a:t>
            </a:r>
            <a:r>
              <a:rPr lang="en-NZ" dirty="0" err="1" smtClean="0"/>
              <a:t>tục</a:t>
            </a:r>
            <a:r>
              <a:rPr lang="en-NZ" dirty="0" smtClean="0"/>
              <a:t> </a:t>
            </a:r>
            <a:r>
              <a:rPr lang="en-NZ" dirty="0" err="1" smtClean="0"/>
              <a:t>đối</a:t>
            </a:r>
            <a:r>
              <a:rPr lang="en-NZ" dirty="0" smtClean="0"/>
              <a:t> </a:t>
            </a:r>
            <a:r>
              <a:rPr lang="en-NZ" dirty="0" err="1" smtClean="0"/>
              <a:t>với</a:t>
            </a:r>
            <a:r>
              <a:rPr lang="en-NZ" dirty="0" smtClean="0"/>
              <a:t> BB</a:t>
            </a:r>
          </a:p>
          <a:p>
            <a:pPr marL="514350" indent="-514350">
              <a:buFont typeface="+mj-lt"/>
              <a:buAutoNum type="arabicPeriod"/>
            </a:pPr>
            <a:r>
              <a:rPr lang="en-NZ" dirty="0" err="1" smtClean="0"/>
              <a:t>Phạm</a:t>
            </a:r>
            <a:r>
              <a:rPr lang="en-NZ" dirty="0" smtClean="0"/>
              <a:t> vi </a:t>
            </a:r>
            <a:r>
              <a:rPr lang="en-NZ" dirty="0" err="1" smtClean="0"/>
              <a:t>giải</a:t>
            </a:r>
            <a:r>
              <a:rPr lang="en-NZ" dirty="0" smtClean="0"/>
              <a:t> </a:t>
            </a:r>
            <a:r>
              <a:rPr lang="en-NZ" dirty="0" err="1" smtClean="0"/>
              <a:t>quyết</a:t>
            </a:r>
            <a:r>
              <a:rPr lang="en-NZ" dirty="0" smtClean="0"/>
              <a:t> BB: </a:t>
            </a:r>
            <a:r>
              <a:rPr lang="en-NZ" dirty="0" err="1" smtClean="0"/>
              <a:t>người</a:t>
            </a:r>
            <a:r>
              <a:rPr lang="en-NZ" dirty="0" smtClean="0"/>
              <a:t> QL </a:t>
            </a:r>
            <a:r>
              <a:rPr lang="en-NZ" dirty="0" err="1" smtClean="0"/>
              <a:t>trực</a:t>
            </a:r>
            <a:r>
              <a:rPr lang="en-NZ" dirty="0" smtClean="0"/>
              <a:t> </a:t>
            </a:r>
            <a:r>
              <a:rPr lang="en-NZ" dirty="0" err="1" smtClean="0"/>
              <a:t>tiếp</a:t>
            </a:r>
            <a:r>
              <a:rPr lang="en-NZ" dirty="0" smtClean="0"/>
              <a:t>; </a:t>
            </a:r>
            <a:r>
              <a:rPr lang="en-NZ" dirty="0" err="1" smtClean="0"/>
              <a:t>người</a:t>
            </a:r>
            <a:r>
              <a:rPr lang="en-NZ" dirty="0" smtClean="0"/>
              <a:t> QL </a:t>
            </a:r>
            <a:r>
              <a:rPr lang="en-NZ" dirty="0" err="1" smtClean="0"/>
              <a:t>bộ</a:t>
            </a:r>
            <a:r>
              <a:rPr lang="en-NZ" dirty="0" smtClean="0"/>
              <a:t> </a:t>
            </a:r>
            <a:r>
              <a:rPr lang="en-NZ" dirty="0" err="1" smtClean="0"/>
              <a:t>phận</a:t>
            </a:r>
            <a:r>
              <a:rPr lang="en-NZ" dirty="0" smtClean="0"/>
              <a:t>, </a:t>
            </a:r>
            <a:r>
              <a:rPr lang="en-NZ" dirty="0" err="1" smtClean="0"/>
              <a:t>nhà</a:t>
            </a:r>
            <a:r>
              <a:rPr lang="en-NZ" dirty="0" smtClean="0"/>
              <a:t> </a:t>
            </a:r>
            <a:r>
              <a:rPr lang="en-NZ" dirty="0" err="1" smtClean="0"/>
              <a:t>quản</a:t>
            </a:r>
            <a:r>
              <a:rPr lang="en-NZ" dirty="0" smtClean="0"/>
              <a:t> </a:t>
            </a:r>
            <a:r>
              <a:rPr lang="en-NZ" dirty="0" err="1" smtClean="0"/>
              <a:t>lý</a:t>
            </a:r>
            <a:r>
              <a:rPr lang="en-NZ" dirty="0" smtClean="0"/>
              <a:t> </a:t>
            </a:r>
            <a:r>
              <a:rPr lang="en-NZ" dirty="0" err="1" smtClean="0"/>
              <a:t>nhân</a:t>
            </a:r>
            <a:r>
              <a:rPr lang="en-NZ" dirty="0" smtClean="0"/>
              <a:t> </a:t>
            </a:r>
            <a:r>
              <a:rPr lang="en-NZ" dirty="0" err="1" smtClean="0"/>
              <a:t>sự</a:t>
            </a:r>
            <a:r>
              <a:rPr lang="en-NZ" dirty="0" smtClean="0"/>
              <a:t>, Ban </a:t>
            </a:r>
            <a:r>
              <a:rPr lang="en-NZ" dirty="0" err="1" smtClean="0"/>
              <a:t>lãnh</a:t>
            </a:r>
            <a:r>
              <a:rPr lang="en-NZ" dirty="0" smtClean="0"/>
              <a:t> </a:t>
            </a:r>
            <a:r>
              <a:rPr lang="en-NZ" smtClean="0"/>
              <a:t>đạo</a:t>
            </a:r>
            <a:endParaRPr lang="en-NZ" dirty="0" smtClean="0"/>
          </a:p>
          <a:p>
            <a:pPr marL="514350" indent="-514350">
              <a:buNone/>
            </a:pPr>
            <a:endParaRPr lang="en-NZ" dirty="0" smtClean="0"/>
          </a:p>
          <a:p>
            <a:pPr marL="514350" indent="-514350">
              <a:buFont typeface="+mj-lt"/>
              <a:buAutoNum type="arabicPeriod"/>
            </a:pPr>
            <a:endParaRPr lang="en-NZ"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MỤC TIÊU CỦA TIỀN LƯƠNG</a:t>
            </a:r>
            <a:endParaRPr lang="en-NZ" dirty="0"/>
          </a:p>
        </p:txBody>
      </p:sp>
      <p:sp>
        <p:nvSpPr>
          <p:cNvPr id="3" name="Content Placeholder 2"/>
          <p:cNvSpPr>
            <a:spLocks noGrp="1"/>
          </p:cNvSpPr>
          <p:nvPr>
            <p:ph idx="1"/>
          </p:nvPr>
        </p:nvSpPr>
        <p:spPr/>
        <p:txBody>
          <a:bodyPr/>
          <a:lstStyle/>
          <a:p>
            <a:r>
              <a:rPr lang="en-NZ" dirty="0" smtClean="0"/>
              <a:t>Thu </a:t>
            </a:r>
            <a:r>
              <a:rPr lang="en-NZ" dirty="0" err="1" smtClean="0"/>
              <a:t>hút</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endParaRPr lang="en-NZ" dirty="0" smtClean="0"/>
          </a:p>
          <a:p>
            <a:r>
              <a:rPr lang="en-NZ" dirty="0" err="1" smtClean="0"/>
              <a:t>Duy</a:t>
            </a:r>
            <a:r>
              <a:rPr lang="en-NZ" dirty="0" smtClean="0"/>
              <a:t> </a:t>
            </a:r>
            <a:r>
              <a:rPr lang="en-NZ" dirty="0" err="1" smtClean="0"/>
              <a:t>trì</a:t>
            </a:r>
            <a:r>
              <a:rPr lang="en-NZ" dirty="0" smtClean="0"/>
              <a:t> </a:t>
            </a:r>
            <a:r>
              <a:rPr lang="en-NZ" dirty="0" err="1" smtClean="0"/>
              <a:t>những</a:t>
            </a:r>
            <a:r>
              <a:rPr lang="en-NZ" dirty="0" smtClean="0"/>
              <a:t> </a:t>
            </a:r>
            <a:r>
              <a:rPr lang="en-NZ" dirty="0" err="1" smtClean="0"/>
              <a:t>người</a:t>
            </a:r>
            <a:r>
              <a:rPr lang="en-NZ" dirty="0" smtClean="0"/>
              <a:t> </a:t>
            </a:r>
            <a:r>
              <a:rPr lang="en-NZ" dirty="0" err="1" smtClean="0"/>
              <a:t>giỏi</a:t>
            </a:r>
            <a:endParaRPr lang="en-NZ" dirty="0" smtClean="0"/>
          </a:p>
          <a:p>
            <a:r>
              <a:rPr lang="en-NZ" dirty="0" err="1" smtClean="0"/>
              <a:t>Kích</a:t>
            </a:r>
            <a:r>
              <a:rPr lang="en-NZ" dirty="0" smtClean="0"/>
              <a:t> </a:t>
            </a:r>
            <a:r>
              <a:rPr lang="en-NZ" dirty="0" err="1" smtClean="0"/>
              <a:t>thích</a:t>
            </a:r>
            <a:r>
              <a:rPr lang="en-NZ" dirty="0" smtClean="0"/>
              <a:t> </a:t>
            </a:r>
            <a:r>
              <a:rPr lang="en-NZ" dirty="0" err="1" smtClean="0"/>
              <a:t>động</a:t>
            </a:r>
            <a:r>
              <a:rPr lang="en-NZ" dirty="0" smtClean="0"/>
              <a:t> </a:t>
            </a:r>
            <a:r>
              <a:rPr lang="en-NZ" dirty="0" err="1" smtClean="0"/>
              <a:t>viên</a:t>
            </a:r>
            <a:r>
              <a:rPr lang="en-NZ" dirty="0" smtClean="0"/>
              <a:t> </a:t>
            </a:r>
            <a:r>
              <a:rPr lang="en-NZ" dirty="0" err="1" smtClean="0"/>
              <a:t>người</a:t>
            </a:r>
            <a:r>
              <a:rPr lang="en-NZ" dirty="0" smtClean="0"/>
              <a:t> LĐ</a:t>
            </a:r>
          </a:p>
          <a:p>
            <a:r>
              <a:rPr lang="en-NZ" dirty="0" err="1" smtClean="0"/>
              <a:t>Thực</a:t>
            </a:r>
            <a:r>
              <a:rPr lang="en-NZ" dirty="0" smtClean="0"/>
              <a:t> </a:t>
            </a:r>
            <a:r>
              <a:rPr lang="en-NZ" dirty="0" err="1" smtClean="0"/>
              <a:t>thi</a:t>
            </a:r>
            <a:r>
              <a:rPr lang="en-NZ" dirty="0" smtClean="0"/>
              <a:t> </a:t>
            </a:r>
            <a:r>
              <a:rPr lang="en-NZ" dirty="0" err="1" smtClean="0"/>
              <a:t>pháp</a:t>
            </a:r>
            <a:r>
              <a:rPr lang="en-NZ" dirty="0" smtClean="0"/>
              <a:t> </a:t>
            </a:r>
            <a:r>
              <a:rPr lang="en-NZ" dirty="0" err="1" smtClean="0"/>
              <a:t>luật</a:t>
            </a:r>
            <a:r>
              <a:rPr lang="en-NZ" dirty="0" smtClean="0"/>
              <a:t>: </a:t>
            </a:r>
          </a:p>
          <a:p>
            <a:r>
              <a:rPr lang="en-NZ" dirty="0" err="1" smtClean="0"/>
              <a:t>Cải</a:t>
            </a:r>
            <a:r>
              <a:rPr lang="en-NZ" dirty="0" smtClean="0"/>
              <a:t> </a:t>
            </a:r>
            <a:r>
              <a:rPr lang="en-NZ" dirty="0" err="1" smtClean="0"/>
              <a:t>thiện</a:t>
            </a:r>
            <a:r>
              <a:rPr lang="en-NZ" dirty="0" smtClean="0"/>
              <a:t> </a:t>
            </a:r>
            <a:r>
              <a:rPr lang="en-NZ" dirty="0" err="1" smtClean="0"/>
              <a:t>đời</a:t>
            </a:r>
            <a:r>
              <a:rPr lang="en-NZ" dirty="0" smtClean="0"/>
              <a:t> </a:t>
            </a:r>
            <a:r>
              <a:rPr lang="en-NZ" dirty="0" err="1" smtClean="0"/>
              <a:t>sống</a:t>
            </a:r>
            <a:r>
              <a:rPr lang="en-NZ" dirty="0" smtClean="0"/>
              <a:t> </a:t>
            </a:r>
            <a:r>
              <a:rPr lang="en-NZ" dirty="0" err="1" smtClean="0"/>
              <a:t>người</a:t>
            </a:r>
            <a:r>
              <a:rPr lang="en-NZ" dirty="0" smtClean="0"/>
              <a:t> LĐ</a:t>
            </a:r>
            <a:endParaRPr lang="en-NZ" dirty="0"/>
          </a:p>
          <a:p>
            <a:endParaRPr lang="en-NZ"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NZ" dirty="0" err="1" smtClean="0"/>
              <a:t>Nghề</a:t>
            </a:r>
            <a:r>
              <a:rPr lang="en-NZ" dirty="0" smtClean="0"/>
              <a:t> </a:t>
            </a:r>
            <a:r>
              <a:rPr lang="en-NZ" dirty="0" err="1" smtClean="0"/>
              <a:t>nhân</a:t>
            </a:r>
            <a:r>
              <a:rPr lang="en-NZ" dirty="0" smtClean="0"/>
              <a:t> </a:t>
            </a:r>
            <a:r>
              <a:rPr lang="en-NZ" dirty="0" err="1" smtClean="0"/>
              <a:t>sự</a:t>
            </a:r>
            <a:endParaRPr lang="en-NZ" dirty="0"/>
          </a:p>
        </p:txBody>
      </p:sp>
      <p:sp>
        <p:nvSpPr>
          <p:cNvPr id="3" name="Content Placeholder 2"/>
          <p:cNvSpPr>
            <a:spLocks noGrp="1"/>
          </p:cNvSpPr>
          <p:nvPr>
            <p:ph idx="1"/>
          </p:nvPr>
        </p:nvSpPr>
        <p:spPr>
          <a:xfrm>
            <a:off x="457200" y="1600200"/>
            <a:ext cx="8229600" cy="5257800"/>
          </a:xfrm>
        </p:spPr>
        <p:txBody>
          <a:bodyPr/>
          <a:lstStyle/>
          <a:p>
            <a:r>
              <a:rPr lang="en-NZ" dirty="0" err="1" smtClean="0"/>
              <a:t>Quan</a:t>
            </a:r>
            <a:r>
              <a:rPr lang="en-NZ" dirty="0" smtClean="0"/>
              <a:t> </a:t>
            </a:r>
            <a:r>
              <a:rPr lang="en-NZ" dirty="0" err="1" smtClean="0"/>
              <a:t>trọng</a:t>
            </a:r>
            <a:r>
              <a:rPr lang="en-NZ" dirty="0" smtClean="0"/>
              <a:t> hay </a:t>
            </a:r>
            <a:r>
              <a:rPr lang="en-NZ" dirty="0" err="1" smtClean="0"/>
              <a:t>không</a:t>
            </a:r>
            <a:r>
              <a:rPr lang="en-NZ" dirty="0" smtClean="0"/>
              <a:t>?</a:t>
            </a:r>
          </a:p>
          <a:p>
            <a:r>
              <a:rPr lang="en-NZ" dirty="0" err="1" smtClean="0"/>
              <a:t>Khó</a:t>
            </a:r>
            <a:r>
              <a:rPr lang="en-NZ" dirty="0" smtClean="0"/>
              <a:t> hay </a:t>
            </a:r>
            <a:r>
              <a:rPr lang="en-NZ" dirty="0" err="1" smtClean="0"/>
              <a:t>dễ</a:t>
            </a:r>
            <a:r>
              <a:rPr lang="en-NZ" dirty="0" smtClean="0"/>
              <a:t> ? </a:t>
            </a:r>
            <a:r>
              <a:rPr lang="en-NZ" dirty="0" err="1" smtClean="0"/>
              <a:t>Yêu</a:t>
            </a:r>
            <a:r>
              <a:rPr lang="en-NZ" dirty="0" smtClean="0"/>
              <a:t> </a:t>
            </a:r>
            <a:r>
              <a:rPr lang="en-NZ" dirty="0" err="1" smtClean="0"/>
              <a:t>cầu</a:t>
            </a:r>
            <a:r>
              <a:rPr lang="en-NZ" dirty="0" smtClean="0"/>
              <a:t> </a:t>
            </a:r>
            <a:r>
              <a:rPr lang="en-NZ" dirty="0" err="1" smtClean="0"/>
              <a:t>chuyên</a:t>
            </a:r>
            <a:r>
              <a:rPr lang="en-NZ" dirty="0" smtClean="0"/>
              <a:t> </a:t>
            </a:r>
            <a:r>
              <a:rPr lang="en-NZ" dirty="0" err="1" smtClean="0"/>
              <a:t>môn</a:t>
            </a:r>
            <a:r>
              <a:rPr lang="en-NZ" dirty="0" smtClean="0"/>
              <a:t> </a:t>
            </a:r>
            <a:r>
              <a:rPr lang="en-NZ" dirty="0" err="1" smtClean="0"/>
              <a:t>cao</a:t>
            </a:r>
            <a:r>
              <a:rPr lang="en-NZ" dirty="0" smtClean="0"/>
              <a:t> </a:t>
            </a:r>
            <a:r>
              <a:rPr lang="en-NZ" dirty="0" err="1" smtClean="0"/>
              <a:t>thay</a:t>
            </a:r>
            <a:r>
              <a:rPr lang="en-NZ" dirty="0" smtClean="0"/>
              <a:t> </a:t>
            </a:r>
            <a:r>
              <a:rPr lang="en-NZ" dirty="0" err="1" smtClean="0"/>
              <a:t>thâp</a:t>
            </a:r>
            <a:r>
              <a:rPr lang="en-NZ" dirty="0" smtClean="0"/>
              <a:t>?</a:t>
            </a:r>
          </a:p>
          <a:p>
            <a:r>
              <a:rPr lang="en-NZ" dirty="0" err="1" smtClean="0"/>
              <a:t>Thú</a:t>
            </a:r>
            <a:r>
              <a:rPr lang="en-NZ" dirty="0" smtClean="0"/>
              <a:t> </a:t>
            </a:r>
            <a:r>
              <a:rPr lang="en-NZ" dirty="0" err="1" smtClean="0"/>
              <a:t>vị</a:t>
            </a:r>
            <a:r>
              <a:rPr lang="en-NZ" dirty="0" smtClean="0"/>
              <a:t> hay </a:t>
            </a:r>
            <a:r>
              <a:rPr lang="en-NZ" dirty="0" err="1" smtClean="0"/>
              <a:t>chán</a:t>
            </a:r>
            <a:r>
              <a:rPr lang="en-NZ" dirty="0" smtClean="0"/>
              <a:t> </a:t>
            </a:r>
            <a:r>
              <a:rPr lang="en-NZ" dirty="0" err="1" smtClean="0"/>
              <a:t>ngán</a:t>
            </a:r>
            <a:r>
              <a:rPr lang="en-NZ" dirty="0" smtClean="0"/>
              <a:t>?</a:t>
            </a:r>
          </a:p>
          <a:p>
            <a:r>
              <a:rPr lang="en-NZ" dirty="0" err="1" smtClean="0"/>
              <a:t>Đa</a:t>
            </a:r>
            <a:r>
              <a:rPr lang="en-NZ" dirty="0" smtClean="0"/>
              <a:t> </a:t>
            </a:r>
            <a:r>
              <a:rPr lang="en-NZ" dirty="0" err="1" smtClean="0"/>
              <a:t>sắc</a:t>
            </a:r>
            <a:r>
              <a:rPr lang="en-NZ" dirty="0" smtClean="0"/>
              <a:t> </a:t>
            </a:r>
            <a:r>
              <a:rPr lang="en-NZ" dirty="0" err="1" smtClean="0"/>
              <a:t>thái</a:t>
            </a:r>
            <a:r>
              <a:rPr lang="en-NZ" dirty="0" smtClean="0"/>
              <a:t> hay </a:t>
            </a:r>
            <a:r>
              <a:rPr lang="en-NZ" dirty="0" err="1" smtClean="0"/>
              <a:t>đơn</a:t>
            </a:r>
            <a:r>
              <a:rPr lang="en-NZ" dirty="0" smtClean="0"/>
              <a:t> </a:t>
            </a:r>
            <a:r>
              <a:rPr lang="en-NZ" dirty="0" err="1" smtClean="0"/>
              <a:t>điệu</a:t>
            </a:r>
            <a:r>
              <a:rPr lang="en-NZ" dirty="0" smtClean="0"/>
              <a:t>, </a:t>
            </a:r>
            <a:r>
              <a:rPr lang="en-NZ" dirty="0" err="1" smtClean="0"/>
              <a:t>tẻ</a:t>
            </a:r>
            <a:r>
              <a:rPr lang="en-NZ" dirty="0" smtClean="0"/>
              <a:t> </a:t>
            </a:r>
            <a:r>
              <a:rPr lang="en-NZ" dirty="0" err="1" smtClean="0"/>
              <a:t>nhạt</a:t>
            </a:r>
            <a:endParaRPr lang="en-NZ" dirty="0" smtClean="0"/>
          </a:p>
          <a:p>
            <a:r>
              <a:rPr lang="en-NZ" dirty="0" err="1" smtClean="0"/>
              <a:t>Khả</a:t>
            </a:r>
            <a:r>
              <a:rPr lang="en-NZ" dirty="0" smtClean="0"/>
              <a:t> </a:t>
            </a:r>
            <a:r>
              <a:rPr lang="en-NZ" dirty="0" err="1" smtClean="0"/>
              <a:t>năng</a:t>
            </a:r>
            <a:r>
              <a:rPr lang="en-NZ" dirty="0" smtClean="0"/>
              <a:t> </a:t>
            </a:r>
            <a:r>
              <a:rPr lang="en-NZ" dirty="0" err="1" smtClean="0"/>
              <a:t>kiếm</a:t>
            </a:r>
            <a:r>
              <a:rPr lang="en-NZ" dirty="0" smtClean="0"/>
              <a:t> </a:t>
            </a:r>
            <a:r>
              <a:rPr lang="en-NZ" dirty="0" err="1" smtClean="0"/>
              <a:t>tiền</a:t>
            </a:r>
            <a:r>
              <a:rPr lang="en-NZ" dirty="0" smtClean="0"/>
              <a:t>?</a:t>
            </a:r>
          </a:p>
          <a:p>
            <a:r>
              <a:rPr lang="en-NZ" dirty="0" err="1" smtClean="0"/>
              <a:t>Khả</a:t>
            </a:r>
            <a:r>
              <a:rPr lang="en-NZ" dirty="0" smtClean="0"/>
              <a:t> </a:t>
            </a:r>
            <a:r>
              <a:rPr lang="en-NZ" dirty="0" err="1" smtClean="0"/>
              <a:t>năng</a:t>
            </a:r>
            <a:r>
              <a:rPr lang="en-NZ" dirty="0" smtClean="0"/>
              <a:t> </a:t>
            </a:r>
            <a:r>
              <a:rPr lang="en-NZ" dirty="0" err="1" smtClean="0"/>
              <a:t>phát</a:t>
            </a:r>
            <a:r>
              <a:rPr lang="en-NZ" dirty="0" smtClean="0"/>
              <a:t> </a:t>
            </a:r>
            <a:r>
              <a:rPr lang="en-NZ" dirty="0" err="1" smtClean="0"/>
              <a:t>triển</a:t>
            </a:r>
            <a:r>
              <a:rPr lang="en-NZ" dirty="0" smtClean="0"/>
              <a:t> </a:t>
            </a:r>
            <a:r>
              <a:rPr lang="en-NZ" dirty="0" err="1" smtClean="0"/>
              <a:t>nghề</a:t>
            </a:r>
            <a:r>
              <a:rPr lang="en-NZ" dirty="0" smtClean="0"/>
              <a:t> </a:t>
            </a:r>
            <a:r>
              <a:rPr lang="en-NZ" dirty="0" err="1" smtClean="0"/>
              <a:t>nghiệp</a:t>
            </a:r>
            <a:r>
              <a:rPr lang="en-NZ" dirty="0" smtClean="0"/>
              <a:t>?</a:t>
            </a:r>
          </a:p>
          <a:p>
            <a:endParaRPr lang="en-NZ"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Nhà</a:t>
            </a:r>
            <a:r>
              <a:rPr lang="en-NZ" dirty="0" smtClean="0"/>
              <a:t> </a:t>
            </a:r>
            <a:r>
              <a:rPr lang="en-NZ" dirty="0" err="1" smtClean="0"/>
              <a:t>quản</a:t>
            </a:r>
            <a:r>
              <a:rPr lang="en-NZ" dirty="0" smtClean="0"/>
              <a:t> </a:t>
            </a:r>
            <a:r>
              <a:rPr lang="en-NZ" dirty="0" err="1" smtClean="0"/>
              <a:t>lý</a:t>
            </a:r>
            <a:r>
              <a:rPr lang="en-NZ" dirty="0" smtClean="0"/>
              <a:t> </a:t>
            </a:r>
            <a:r>
              <a:rPr lang="en-NZ" dirty="0" err="1" smtClean="0"/>
              <a:t>nhân</a:t>
            </a:r>
            <a:r>
              <a:rPr lang="en-NZ" dirty="0" smtClean="0"/>
              <a:t> </a:t>
            </a:r>
            <a:r>
              <a:rPr lang="en-NZ" dirty="0" err="1" smtClean="0"/>
              <a:t>sự</a:t>
            </a:r>
            <a:r>
              <a:rPr lang="en-NZ" dirty="0" smtClean="0"/>
              <a:t>?</a:t>
            </a:r>
            <a:endParaRPr lang="en-NZ" dirty="0"/>
          </a:p>
        </p:txBody>
      </p:sp>
      <p:sp>
        <p:nvSpPr>
          <p:cNvPr id="3" name="Content Placeholder 2"/>
          <p:cNvSpPr>
            <a:spLocks noGrp="1"/>
          </p:cNvSpPr>
          <p:nvPr>
            <p:ph idx="1"/>
          </p:nvPr>
        </p:nvSpPr>
        <p:spPr>
          <a:xfrm>
            <a:off x="457200" y="1600200"/>
            <a:ext cx="8229600" cy="5069160"/>
          </a:xfrm>
        </p:spPr>
        <p:txBody>
          <a:bodyPr>
            <a:normAutofit fontScale="92500" lnSpcReduction="10000"/>
          </a:bodyPr>
          <a:lstStyle/>
          <a:p>
            <a:r>
              <a:rPr lang="en-NZ" dirty="0" err="1" smtClean="0"/>
              <a:t>Kiến</a:t>
            </a:r>
            <a:r>
              <a:rPr lang="en-NZ" dirty="0" smtClean="0"/>
              <a:t> </a:t>
            </a:r>
            <a:r>
              <a:rPr lang="en-NZ" dirty="0" err="1" smtClean="0"/>
              <a:t>thức</a:t>
            </a:r>
            <a:r>
              <a:rPr lang="en-NZ" dirty="0" smtClean="0"/>
              <a:t> </a:t>
            </a:r>
            <a:r>
              <a:rPr lang="en-NZ" dirty="0" err="1" smtClean="0"/>
              <a:t>chung</a:t>
            </a:r>
            <a:r>
              <a:rPr lang="en-NZ" dirty="0" smtClean="0"/>
              <a:t>?</a:t>
            </a:r>
          </a:p>
          <a:p>
            <a:r>
              <a:rPr lang="en-NZ" dirty="0" err="1" smtClean="0"/>
              <a:t>Trình</a:t>
            </a:r>
            <a:r>
              <a:rPr lang="en-NZ" dirty="0" smtClean="0"/>
              <a:t> </a:t>
            </a:r>
            <a:r>
              <a:rPr lang="en-NZ" dirty="0" err="1" smtClean="0"/>
              <a:t>độ</a:t>
            </a:r>
            <a:r>
              <a:rPr lang="en-NZ" dirty="0" smtClean="0"/>
              <a:t> </a:t>
            </a:r>
            <a:r>
              <a:rPr lang="en-NZ" dirty="0" err="1" smtClean="0"/>
              <a:t>chuyên</a:t>
            </a:r>
            <a:r>
              <a:rPr lang="en-NZ" dirty="0" smtClean="0"/>
              <a:t> </a:t>
            </a:r>
            <a:r>
              <a:rPr lang="en-NZ" dirty="0" err="1" smtClean="0"/>
              <a:t>môn</a:t>
            </a:r>
            <a:r>
              <a:rPr lang="en-NZ" dirty="0" smtClean="0"/>
              <a:t>? </a:t>
            </a:r>
            <a:r>
              <a:rPr lang="en-NZ" dirty="0" err="1" smtClean="0"/>
              <a:t>Hiểu</a:t>
            </a:r>
            <a:r>
              <a:rPr lang="en-NZ" dirty="0" smtClean="0"/>
              <a:t> </a:t>
            </a:r>
            <a:r>
              <a:rPr lang="en-NZ" dirty="0" err="1" smtClean="0"/>
              <a:t>biết</a:t>
            </a:r>
            <a:r>
              <a:rPr lang="en-NZ" dirty="0" smtClean="0"/>
              <a:t> </a:t>
            </a:r>
            <a:r>
              <a:rPr lang="en-NZ" dirty="0" err="1" smtClean="0"/>
              <a:t>pháp</a:t>
            </a:r>
            <a:r>
              <a:rPr lang="en-NZ" dirty="0" smtClean="0"/>
              <a:t> </a:t>
            </a:r>
            <a:r>
              <a:rPr lang="en-NZ" dirty="0" err="1" smtClean="0"/>
              <a:t>luật</a:t>
            </a:r>
            <a:r>
              <a:rPr lang="en-NZ" dirty="0" smtClean="0"/>
              <a:t>?</a:t>
            </a:r>
          </a:p>
          <a:p>
            <a:r>
              <a:rPr lang="en-NZ" dirty="0" err="1" smtClean="0"/>
              <a:t>Kỹ</a:t>
            </a:r>
            <a:r>
              <a:rPr lang="en-NZ" dirty="0" smtClean="0"/>
              <a:t> </a:t>
            </a:r>
            <a:r>
              <a:rPr lang="en-NZ" dirty="0" err="1" smtClean="0"/>
              <a:t>năng</a:t>
            </a:r>
            <a:r>
              <a:rPr lang="en-NZ" dirty="0" smtClean="0"/>
              <a:t> </a:t>
            </a:r>
            <a:r>
              <a:rPr lang="en-NZ" dirty="0" err="1" smtClean="0"/>
              <a:t>tay</a:t>
            </a:r>
            <a:r>
              <a:rPr lang="en-NZ" dirty="0" smtClean="0"/>
              <a:t> </a:t>
            </a:r>
            <a:r>
              <a:rPr lang="en-NZ" dirty="0" err="1" smtClean="0"/>
              <a:t>nghề</a:t>
            </a:r>
            <a:endParaRPr lang="en-NZ" dirty="0" smtClean="0"/>
          </a:p>
          <a:p>
            <a:r>
              <a:rPr lang="en-NZ" dirty="0" err="1" smtClean="0"/>
              <a:t>Yêu</a:t>
            </a:r>
            <a:r>
              <a:rPr lang="en-NZ" dirty="0" smtClean="0"/>
              <a:t> </a:t>
            </a:r>
            <a:r>
              <a:rPr lang="en-NZ" dirty="0" err="1" smtClean="0"/>
              <a:t>cầu</a:t>
            </a:r>
            <a:r>
              <a:rPr lang="en-NZ" dirty="0" smtClean="0"/>
              <a:t> </a:t>
            </a:r>
            <a:r>
              <a:rPr lang="en-NZ" dirty="0" err="1" smtClean="0"/>
              <a:t>về</a:t>
            </a:r>
            <a:r>
              <a:rPr lang="en-NZ" dirty="0" smtClean="0"/>
              <a:t> </a:t>
            </a:r>
            <a:r>
              <a:rPr lang="en-NZ" dirty="0" err="1" smtClean="0"/>
              <a:t>thể</a:t>
            </a:r>
            <a:r>
              <a:rPr lang="en-NZ" dirty="0" smtClean="0"/>
              <a:t> </a:t>
            </a:r>
            <a:r>
              <a:rPr lang="en-NZ" dirty="0" err="1" smtClean="0"/>
              <a:t>lực</a:t>
            </a:r>
            <a:r>
              <a:rPr lang="en-NZ" dirty="0" smtClean="0"/>
              <a:t>? </a:t>
            </a:r>
            <a:r>
              <a:rPr lang="en-NZ" dirty="0" err="1" smtClean="0"/>
              <a:t>Tâm</a:t>
            </a:r>
            <a:r>
              <a:rPr lang="en-NZ" dirty="0" smtClean="0"/>
              <a:t> </a:t>
            </a:r>
            <a:r>
              <a:rPr lang="en-NZ" dirty="0" err="1" smtClean="0"/>
              <a:t>lý</a:t>
            </a:r>
            <a:r>
              <a:rPr lang="en-NZ" dirty="0" smtClean="0"/>
              <a:t>?</a:t>
            </a:r>
          </a:p>
          <a:p>
            <a:r>
              <a:rPr lang="en-NZ" dirty="0" err="1" smtClean="0"/>
              <a:t>Thái</a:t>
            </a:r>
            <a:r>
              <a:rPr lang="en-NZ" dirty="0" smtClean="0"/>
              <a:t> </a:t>
            </a:r>
            <a:r>
              <a:rPr lang="en-NZ" dirty="0" err="1" smtClean="0"/>
              <a:t>độ</a:t>
            </a:r>
            <a:r>
              <a:rPr lang="en-NZ" dirty="0" smtClean="0"/>
              <a:t> </a:t>
            </a:r>
            <a:r>
              <a:rPr lang="en-NZ" dirty="0" err="1" smtClean="0"/>
              <a:t>và</a:t>
            </a:r>
            <a:r>
              <a:rPr lang="en-NZ" dirty="0" smtClean="0"/>
              <a:t> </a:t>
            </a:r>
            <a:r>
              <a:rPr lang="en-NZ" dirty="0" err="1" smtClean="0"/>
              <a:t>các</a:t>
            </a:r>
            <a:r>
              <a:rPr lang="en-NZ" dirty="0" smtClean="0"/>
              <a:t> </a:t>
            </a:r>
            <a:r>
              <a:rPr lang="en-NZ" dirty="0" err="1" smtClean="0"/>
              <a:t>giá</a:t>
            </a:r>
            <a:r>
              <a:rPr lang="en-NZ" dirty="0" smtClean="0"/>
              <a:t> </a:t>
            </a:r>
            <a:r>
              <a:rPr lang="en-NZ" dirty="0" err="1" smtClean="0"/>
              <a:t>trị</a:t>
            </a:r>
            <a:r>
              <a:rPr lang="en-NZ" dirty="0" smtClean="0"/>
              <a:t>?</a:t>
            </a:r>
          </a:p>
          <a:p>
            <a:r>
              <a:rPr lang="en-NZ" dirty="0" err="1" smtClean="0"/>
              <a:t>Phẩm</a:t>
            </a:r>
            <a:r>
              <a:rPr lang="en-NZ" dirty="0" smtClean="0"/>
              <a:t> </a:t>
            </a:r>
            <a:r>
              <a:rPr lang="en-NZ" dirty="0" err="1" smtClean="0"/>
              <a:t>chất</a:t>
            </a:r>
            <a:r>
              <a:rPr lang="en-NZ" dirty="0" smtClean="0"/>
              <a:t> </a:t>
            </a:r>
            <a:r>
              <a:rPr lang="en-NZ" dirty="0" err="1" smtClean="0"/>
              <a:t>cá</a:t>
            </a:r>
            <a:r>
              <a:rPr lang="en-NZ" dirty="0" smtClean="0"/>
              <a:t> </a:t>
            </a:r>
            <a:r>
              <a:rPr lang="en-NZ" dirty="0" err="1" smtClean="0"/>
              <a:t>nhân</a:t>
            </a:r>
            <a:r>
              <a:rPr lang="en-NZ" dirty="0" smtClean="0"/>
              <a:t>?</a:t>
            </a:r>
          </a:p>
          <a:p>
            <a:r>
              <a:rPr lang="en-NZ" dirty="0" err="1" smtClean="0"/>
              <a:t>Sự</a:t>
            </a:r>
            <a:r>
              <a:rPr lang="en-NZ" dirty="0" smtClean="0"/>
              <a:t> </a:t>
            </a:r>
            <a:r>
              <a:rPr lang="en-NZ" dirty="0" err="1" smtClean="0"/>
              <a:t>hứng</a:t>
            </a:r>
            <a:r>
              <a:rPr lang="en-NZ" dirty="0" smtClean="0"/>
              <a:t> </a:t>
            </a:r>
            <a:r>
              <a:rPr lang="en-NZ" dirty="0" err="1" smtClean="0"/>
              <a:t>thú</a:t>
            </a:r>
            <a:r>
              <a:rPr lang="en-NZ" dirty="0" smtClean="0"/>
              <a:t> </a:t>
            </a:r>
            <a:r>
              <a:rPr lang="en-NZ" dirty="0" err="1" smtClean="0"/>
              <a:t>nghề</a:t>
            </a:r>
            <a:r>
              <a:rPr lang="en-NZ" dirty="0" smtClean="0"/>
              <a:t> </a:t>
            </a:r>
            <a:r>
              <a:rPr lang="en-NZ" dirty="0" err="1" smtClean="0"/>
              <a:t>nghiệp</a:t>
            </a:r>
            <a:r>
              <a:rPr lang="en-NZ" dirty="0" smtClean="0"/>
              <a:t>?</a:t>
            </a:r>
          </a:p>
          <a:p>
            <a:r>
              <a:rPr lang="en-NZ" dirty="0" err="1" smtClean="0"/>
              <a:t>Trách</a:t>
            </a:r>
            <a:r>
              <a:rPr lang="en-NZ" dirty="0" smtClean="0"/>
              <a:t> </a:t>
            </a:r>
            <a:r>
              <a:rPr lang="en-NZ" dirty="0" err="1" smtClean="0"/>
              <a:t>nhiệm</a:t>
            </a:r>
            <a:r>
              <a:rPr lang="en-NZ" dirty="0" smtClean="0"/>
              <a:t> </a:t>
            </a:r>
            <a:r>
              <a:rPr lang="en-NZ" dirty="0" err="1" smtClean="0"/>
              <a:t>nghề</a:t>
            </a:r>
            <a:r>
              <a:rPr lang="en-NZ" dirty="0" smtClean="0"/>
              <a:t> </a:t>
            </a:r>
            <a:r>
              <a:rPr lang="en-NZ" dirty="0" err="1" smtClean="0"/>
              <a:t>nghiệp</a:t>
            </a:r>
            <a:r>
              <a:rPr lang="en-NZ" dirty="0" smtClean="0"/>
              <a:t>?</a:t>
            </a:r>
          </a:p>
          <a:p>
            <a:r>
              <a:rPr lang="en-NZ" dirty="0" err="1" smtClean="0"/>
              <a:t>Đạo</a:t>
            </a:r>
            <a:r>
              <a:rPr lang="en-NZ" dirty="0" smtClean="0"/>
              <a:t> </a:t>
            </a:r>
            <a:r>
              <a:rPr lang="en-NZ" dirty="0" err="1" smtClean="0"/>
              <a:t>đức</a:t>
            </a:r>
            <a:r>
              <a:rPr lang="en-NZ" dirty="0" smtClean="0"/>
              <a:t> </a:t>
            </a:r>
            <a:r>
              <a:rPr lang="en-NZ" dirty="0" err="1" smtClean="0"/>
              <a:t>nghề</a:t>
            </a:r>
            <a:r>
              <a:rPr lang="en-NZ" dirty="0" smtClean="0"/>
              <a:t> </a:t>
            </a:r>
            <a:r>
              <a:rPr lang="en-NZ" dirty="0" err="1" smtClean="0"/>
              <a:t>nghiệp</a:t>
            </a:r>
            <a:r>
              <a:rPr lang="en-NZ" dirty="0" smtClean="0"/>
              <a:t>?</a:t>
            </a:r>
          </a:p>
          <a:p>
            <a:r>
              <a:rPr lang="en-NZ" dirty="0" err="1" smtClean="0"/>
              <a:t>Cái</a:t>
            </a:r>
            <a:r>
              <a:rPr lang="en-NZ" dirty="0" smtClean="0"/>
              <a:t> </a:t>
            </a:r>
            <a:r>
              <a:rPr lang="en-NZ" dirty="0" err="1" smtClean="0"/>
              <a:t>tâm</a:t>
            </a:r>
            <a:r>
              <a:rPr lang="en-NZ" dirty="0" smtClean="0"/>
              <a:t> </a:t>
            </a:r>
            <a:r>
              <a:rPr lang="en-NZ" dirty="0" err="1" smtClean="0"/>
              <a:t>của</a:t>
            </a:r>
            <a:r>
              <a:rPr lang="en-NZ" dirty="0" smtClean="0"/>
              <a:t> con </a:t>
            </a:r>
            <a:r>
              <a:rPr lang="en-NZ" dirty="0" err="1" smtClean="0"/>
              <a:t>người</a:t>
            </a:r>
            <a:r>
              <a:rPr lang="en-NZ" dirty="0" smtClean="0"/>
              <a:t>?</a:t>
            </a:r>
            <a:endParaRPr lang="en-NZ"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a:xfrm>
            <a:off x="457200" y="1600200"/>
            <a:ext cx="8507288" cy="4525963"/>
          </a:xfrm>
        </p:spPr>
        <p:txBody>
          <a:bodyPr>
            <a:normAutofit/>
          </a:bodyPr>
          <a:lstStyle/>
          <a:p>
            <a:r>
              <a:rPr lang="en-NZ" sz="4400" dirty="0" err="1" smtClean="0"/>
              <a:t>Chúc</a:t>
            </a:r>
            <a:r>
              <a:rPr lang="en-NZ" sz="4400" dirty="0" smtClean="0"/>
              <a:t> </a:t>
            </a:r>
            <a:r>
              <a:rPr lang="en-NZ" sz="4400" dirty="0" err="1" smtClean="0"/>
              <a:t>các</a:t>
            </a:r>
            <a:r>
              <a:rPr lang="en-NZ" sz="4400" dirty="0" smtClean="0"/>
              <a:t> </a:t>
            </a:r>
            <a:r>
              <a:rPr lang="en-NZ" sz="4400" dirty="0" err="1" smtClean="0"/>
              <a:t>em</a:t>
            </a:r>
            <a:r>
              <a:rPr lang="en-NZ" sz="4400" dirty="0" smtClean="0"/>
              <a:t> </a:t>
            </a:r>
            <a:r>
              <a:rPr lang="en-NZ" sz="4400" dirty="0" err="1" smtClean="0"/>
              <a:t>sức</a:t>
            </a:r>
            <a:r>
              <a:rPr lang="en-NZ" sz="4400" dirty="0" smtClean="0"/>
              <a:t> </a:t>
            </a:r>
            <a:r>
              <a:rPr lang="en-NZ" sz="4400" dirty="0" err="1" smtClean="0"/>
              <a:t>khỏe</a:t>
            </a:r>
            <a:r>
              <a:rPr lang="en-NZ" sz="4400" dirty="0" smtClean="0"/>
              <a:t> </a:t>
            </a:r>
            <a:r>
              <a:rPr lang="en-NZ" sz="4400" dirty="0" err="1" smtClean="0"/>
              <a:t>và</a:t>
            </a:r>
            <a:r>
              <a:rPr lang="en-NZ" sz="4400" dirty="0" smtClean="0"/>
              <a:t> </a:t>
            </a:r>
            <a:r>
              <a:rPr lang="en-NZ" sz="4400" dirty="0" err="1" smtClean="0"/>
              <a:t>thành</a:t>
            </a:r>
            <a:r>
              <a:rPr lang="en-NZ" sz="4400" dirty="0" smtClean="0"/>
              <a:t> </a:t>
            </a:r>
            <a:r>
              <a:rPr lang="en-NZ" sz="4400" dirty="0" err="1" smtClean="0"/>
              <a:t>tích</a:t>
            </a:r>
            <a:r>
              <a:rPr lang="en-NZ" sz="4400" dirty="0" smtClean="0"/>
              <a:t> </a:t>
            </a:r>
            <a:r>
              <a:rPr lang="en-NZ" sz="4400" dirty="0" err="1" smtClean="0"/>
              <a:t>tốt</a:t>
            </a:r>
            <a:r>
              <a:rPr lang="en-NZ" sz="4400" dirty="0" smtClean="0"/>
              <a:t> </a:t>
            </a:r>
            <a:r>
              <a:rPr lang="en-NZ" sz="4400" dirty="0" err="1" smtClean="0"/>
              <a:t>trong</a:t>
            </a:r>
            <a:r>
              <a:rPr lang="en-NZ" sz="4400" dirty="0" smtClean="0"/>
              <a:t> </a:t>
            </a:r>
            <a:r>
              <a:rPr lang="en-NZ" sz="4400" dirty="0" err="1" smtClean="0"/>
              <a:t>học</a:t>
            </a:r>
            <a:r>
              <a:rPr lang="en-NZ" sz="4400" dirty="0" smtClean="0"/>
              <a:t> </a:t>
            </a:r>
            <a:r>
              <a:rPr lang="en-NZ" sz="4400" dirty="0" err="1" smtClean="0"/>
              <a:t>tập</a:t>
            </a:r>
            <a:r>
              <a:rPr lang="en-NZ" sz="4400" dirty="0" smtClean="0"/>
              <a:t>, </a:t>
            </a:r>
            <a:r>
              <a:rPr lang="en-NZ" sz="4400" dirty="0" err="1" smtClean="0"/>
              <a:t>tự</a:t>
            </a:r>
            <a:r>
              <a:rPr lang="en-NZ" sz="4400" smtClean="0"/>
              <a:t> tin, </a:t>
            </a:r>
            <a:r>
              <a:rPr lang="en-NZ" sz="4400" dirty="0" err="1" smtClean="0"/>
              <a:t>vững</a:t>
            </a:r>
            <a:r>
              <a:rPr lang="en-NZ" sz="4400" dirty="0" smtClean="0"/>
              <a:t> </a:t>
            </a:r>
            <a:r>
              <a:rPr lang="en-NZ" sz="4400" dirty="0" err="1" smtClean="0"/>
              <a:t>bước</a:t>
            </a:r>
            <a:r>
              <a:rPr lang="en-NZ" sz="4400" dirty="0" smtClean="0"/>
              <a:t> </a:t>
            </a:r>
            <a:r>
              <a:rPr lang="en-NZ" sz="4400" dirty="0" err="1" smtClean="0"/>
              <a:t>trở</a:t>
            </a:r>
            <a:r>
              <a:rPr lang="en-NZ" sz="4400" dirty="0" smtClean="0"/>
              <a:t> </a:t>
            </a:r>
            <a:r>
              <a:rPr lang="en-NZ" sz="4400" dirty="0" err="1" smtClean="0"/>
              <a:t>thành</a:t>
            </a:r>
            <a:r>
              <a:rPr lang="en-NZ" sz="4400" dirty="0" smtClean="0"/>
              <a:t> </a:t>
            </a:r>
            <a:r>
              <a:rPr lang="en-NZ" sz="4400" dirty="0" err="1" smtClean="0"/>
              <a:t>những</a:t>
            </a:r>
            <a:r>
              <a:rPr lang="en-NZ" sz="4400" dirty="0" smtClean="0"/>
              <a:t> </a:t>
            </a:r>
            <a:r>
              <a:rPr lang="en-NZ" sz="4400" dirty="0" err="1" smtClean="0"/>
              <a:t>nhà</a:t>
            </a:r>
            <a:r>
              <a:rPr lang="en-NZ" sz="4400" dirty="0" smtClean="0"/>
              <a:t> </a:t>
            </a:r>
            <a:r>
              <a:rPr lang="en-NZ" sz="4400" dirty="0" err="1" smtClean="0"/>
              <a:t>quản</a:t>
            </a:r>
            <a:r>
              <a:rPr lang="en-NZ" sz="4400" dirty="0" smtClean="0"/>
              <a:t> </a:t>
            </a:r>
            <a:r>
              <a:rPr lang="en-NZ" sz="4400" dirty="0" err="1" smtClean="0"/>
              <a:t>trị</a:t>
            </a:r>
            <a:r>
              <a:rPr lang="en-NZ" sz="4400" dirty="0" smtClean="0"/>
              <a:t> </a:t>
            </a:r>
            <a:r>
              <a:rPr lang="en-NZ" sz="4400" dirty="0" err="1" smtClean="0"/>
              <a:t>nhân</a:t>
            </a:r>
            <a:r>
              <a:rPr lang="en-NZ" sz="4400" dirty="0" smtClean="0"/>
              <a:t> </a:t>
            </a:r>
            <a:r>
              <a:rPr lang="en-NZ" sz="4400" dirty="0" err="1" smtClean="0"/>
              <a:t>sự</a:t>
            </a:r>
            <a:r>
              <a:rPr lang="en-NZ" sz="4400" dirty="0" smtClean="0"/>
              <a:t> </a:t>
            </a:r>
            <a:r>
              <a:rPr lang="en-NZ" sz="4400" dirty="0" err="1" smtClean="0"/>
              <a:t>có</a:t>
            </a:r>
            <a:r>
              <a:rPr lang="en-NZ" sz="4400" dirty="0" smtClean="0"/>
              <a:t> </a:t>
            </a:r>
            <a:r>
              <a:rPr lang="en-NZ" sz="4400" dirty="0" err="1" smtClean="0"/>
              <a:t>tâm</a:t>
            </a:r>
            <a:r>
              <a:rPr lang="en-NZ" sz="4400" dirty="0" smtClean="0"/>
              <a:t>, </a:t>
            </a:r>
            <a:r>
              <a:rPr lang="en-NZ" sz="4400" dirty="0" err="1" smtClean="0"/>
              <a:t>có</a:t>
            </a:r>
            <a:r>
              <a:rPr lang="en-NZ" sz="4400" dirty="0" smtClean="0"/>
              <a:t> </a:t>
            </a:r>
            <a:r>
              <a:rPr lang="en-NZ" sz="4400" dirty="0" err="1" smtClean="0"/>
              <a:t>tài</a:t>
            </a:r>
            <a:r>
              <a:rPr lang="en-NZ" sz="4400" dirty="0" smtClean="0"/>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Chú</a:t>
            </a:r>
            <a:r>
              <a:rPr lang="en-NZ" dirty="0" smtClean="0"/>
              <a:t> ý</a:t>
            </a:r>
            <a:endParaRPr lang="en-NZ" dirty="0"/>
          </a:p>
        </p:txBody>
      </p:sp>
      <p:sp>
        <p:nvSpPr>
          <p:cNvPr id="3" name="Content Placeholder 2"/>
          <p:cNvSpPr>
            <a:spLocks noGrp="1"/>
          </p:cNvSpPr>
          <p:nvPr>
            <p:ph idx="1"/>
          </p:nvPr>
        </p:nvSpPr>
        <p:spPr/>
        <p:txBody>
          <a:bodyPr/>
          <a:lstStyle/>
          <a:p>
            <a:r>
              <a:rPr lang="en-NZ" dirty="0" err="1" smtClean="0"/>
              <a:t>Lương</a:t>
            </a:r>
            <a:r>
              <a:rPr lang="en-NZ" dirty="0" smtClean="0"/>
              <a:t> </a:t>
            </a:r>
            <a:r>
              <a:rPr lang="en-NZ" dirty="0" err="1" smtClean="0"/>
              <a:t>phải</a:t>
            </a:r>
            <a:r>
              <a:rPr lang="en-NZ" dirty="0" smtClean="0"/>
              <a:t> </a:t>
            </a:r>
            <a:r>
              <a:rPr lang="en-NZ" dirty="0" err="1" smtClean="0"/>
              <a:t>tuân</a:t>
            </a:r>
            <a:r>
              <a:rPr lang="en-NZ" dirty="0" smtClean="0"/>
              <a:t> </a:t>
            </a:r>
            <a:r>
              <a:rPr lang="en-NZ" dirty="0" err="1" smtClean="0"/>
              <a:t>theo</a:t>
            </a:r>
            <a:r>
              <a:rPr lang="en-NZ" dirty="0" smtClean="0"/>
              <a:t> </a:t>
            </a:r>
            <a:r>
              <a:rPr lang="en-NZ" dirty="0" err="1" smtClean="0"/>
              <a:t>cơ</a:t>
            </a:r>
            <a:r>
              <a:rPr lang="en-NZ" dirty="0" smtClean="0"/>
              <a:t> </a:t>
            </a:r>
            <a:r>
              <a:rPr lang="en-NZ" dirty="0" err="1" smtClean="0"/>
              <a:t>chế</a:t>
            </a:r>
            <a:r>
              <a:rPr lang="en-NZ" dirty="0" smtClean="0"/>
              <a:t> </a:t>
            </a:r>
            <a:r>
              <a:rPr lang="en-NZ" dirty="0" err="1" smtClean="0"/>
              <a:t>thị</a:t>
            </a:r>
            <a:r>
              <a:rPr lang="en-NZ" dirty="0" smtClean="0"/>
              <a:t> </a:t>
            </a:r>
            <a:r>
              <a:rPr lang="en-NZ" dirty="0" err="1" smtClean="0"/>
              <a:t>trường</a:t>
            </a:r>
            <a:endParaRPr lang="en-NZ" dirty="0" smtClean="0"/>
          </a:p>
          <a:p>
            <a:r>
              <a:rPr lang="en-NZ" dirty="0" err="1" smtClean="0"/>
              <a:t>Phải</a:t>
            </a:r>
            <a:r>
              <a:rPr lang="en-NZ" dirty="0" smtClean="0"/>
              <a:t> </a:t>
            </a:r>
            <a:r>
              <a:rPr lang="en-NZ" dirty="0" err="1" smtClean="0"/>
              <a:t>tuân</a:t>
            </a:r>
            <a:r>
              <a:rPr lang="en-NZ" dirty="0" smtClean="0"/>
              <a:t> </a:t>
            </a:r>
            <a:r>
              <a:rPr lang="en-NZ" dirty="0" err="1" smtClean="0"/>
              <a:t>theo</a:t>
            </a:r>
            <a:r>
              <a:rPr lang="en-NZ" dirty="0" smtClean="0"/>
              <a:t> </a:t>
            </a:r>
            <a:r>
              <a:rPr lang="en-NZ" dirty="0" err="1" smtClean="0"/>
              <a:t>quy</a:t>
            </a:r>
            <a:r>
              <a:rPr lang="en-NZ" dirty="0" smtClean="0"/>
              <a:t> </a:t>
            </a:r>
            <a:r>
              <a:rPr lang="en-NZ" dirty="0" err="1" smtClean="0"/>
              <a:t>định</a:t>
            </a:r>
            <a:r>
              <a:rPr lang="en-NZ" dirty="0" smtClean="0"/>
              <a:t> </a:t>
            </a:r>
            <a:r>
              <a:rPr lang="en-NZ" dirty="0" err="1" smtClean="0"/>
              <a:t>về</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và</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pháp</a:t>
            </a:r>
            <a:r>
              <a:rPr lang="en-NZ" dirty="0" smtClean="0"/>
              <a:t> </a:t>
            </a:r>
            <a:r>
              <a:rPr lang="en-NZ" dirty="0" err="1" smtClean="0"/>
              <a:t>luật</a:t>
            </a:r>
            <a:endParaRPr lang="en-NZ" dirty="0" smtClean="0"/>
          </a:p>
          <a:p>
            <a:r>
              <a:rPr lang="en-NZ" dirty="0" err="1" smtClean="0"/>
              <a:t>Phải</a:t>
            </a:r>
            <a:r>
              <a:rPr lang="en-NZ" dirty="0" smtClean="0"/>
              <a:t> </a:t>
            </a:r>
            <a:r>
              <a:rPr lang="en-NZ" dirty="0" err="1" smtClean="0"/>
              <a:t>tuân</a:t>
            </a:r>
            <a:r>
              <a:rPr lang="en-NZ" dirty="0" smtClean="0"/>
              <a:t> </a:t>
            </a:r>
            <a:r>
              <a:rPr lang="en-NZ" dirty="0" err="1" smtClean="0"/>
              <a:t>theo</a:t>
            </a:r>
            <a:r>
              <a:rPr lang="en-NZ" dirty="0" smtClean="0"/>
              <a:t> </a:t>
            </a:r>
            <a:r>
              <a:rPr lang="en-NZ" dirty="0" err="1" smtClean="0"/>
              <a:t>quy</a:t>
            </a:r>
            <a:r>
              <a:rPr lang="en-NZ" dirty="0" smtClean="0"/>
              <a:t> </a:t>
            </a:r>
            <a:r>
              <a:rPr lang="en-NZ" dirty="0" err="1" smtClean="0"/>
              <a:t>định</a:t>
            </a:r>
            <a:r>
              <a:rPr lang="en-NZ" dirty="0" smtClean="0"/>
              <a:t> </a:t>
            </a:r>
            <a:r>
              <a:rPr lang="en-NZ" dirty="0" err="1" smtClean="0"/>
              <a:t>về</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của</a:t>
            </a:r>
            <a:r>
              <a:rPr lang="en-NZ" dirty="0" smtClean="0"/>
              <a:t> </a:t>
            </a:r>
            <a:r>
              <a:rPr lang="en-NZ" dirty="0" err="1" smtClean="0"/>
              <a:t>bản</a:t>
            </a:r>
            <a:r>
              <a:rPr lang="en-NZ" dirty="0" smtClean="0"/>
              <a:t> </a:t>
            </a:r>
            <a:r>
              <a:rPr lang="en-NZ" dirty="0" err="1" smtClean="0"/>
              <a:t>thân</a:t>
            </a:r>
            <a:r>
              <a:rPr lang="en-NZ" dirty="0" smtClean="0"/>
              <a:t> </a:t>
            </a:r>
            <a:r>
              <a:rPr lang="en-NZ" dirty="0" err="1" smtClean="0"/>
              <a:t>tổ</a:t>
            </a:r>
            <a:r>
              <a:rPr lang="en-NZ" dirty="0" smtClean="0"/>
              <a:t> </a:t>
            </a:r>
            <a:r>
              <a:rPr lang="en-NZ" dirty="0" err="1" smtClean="0"/>
              <a:t>chức</a:t>
            </a:r>
            <a:endParaRPr lang="en-N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err="1" smtClean="0"/>
              <a:t>Lương</a:t>
            </a:r>
            <a:r>
              <a:rPr lang="en-NZ" dirty="0" smtClean="0"/>
              <a:t> </a:t>
            </a:r>
            <a:r>
              <a:rPr lang="en-NZ" dirty="0" err="1" smtClean="0"/>
              <a:t>trong</a:t>
            </a:r>
            <a:r>
              <a:rPr lang="en-NZ" dirty="0" smtClean="0"/>
              <a:t> </a:t>
            </a:r>
            <a:r>
              <a:rPr lang="en-NZ" dirty="0" err="1" smtClean="0"/>
              <a:t>cơ</a:t>
            </a:r>
            <a:r>
              <a:rPr lang="en-NZ" dirty="0" smtClean="0"/>
              <a:t> </a:t>
            </a:r>
            <a:r>
              <a:rPr lang="en-NZ" dirty="0" err="1" smtClean="0"/>
              <a:t>cấu</a:t>
            </a:r>
            <a:r>
              <a:rPr lang="en-NZ" dirty="0" smtClean="0"/>
              <a:t> </a:t>
            </a:r>
            <a:r>
              <a:rPr lang="en-NZ" dirty="0" err="1" smtClean="0"/>
              <a:t>thu</a:t>
            </a:r>
            <a:r>
              <a:rPr lang="en-NZ" dirty="0" smtClean="0"/>
              <a:t> </a:t>
            </a:r>
            <a:r>
              <a:rPr lang="en-NZ" dirty="0" err="1" smtClean="0"/>
              <a:t>nhập</a:t>
            </a:r>
            <a:endParaRPr lang="en-NZ" dirty="0"/>
          </a:p>
        </p:txBody>
      </p:sp>
      <p:sp>
        <p:nvSpPr>
          <p:cNvPr id="3" name="Content Placeholder 2"/>
          <p:cNvSpPr>
            <a:spLocks noGrp="1"/>
          </p:cNvSpPr>
          <p:nvPr>
            <p:ph idx="1"/>
          </p:nvPr>
        </p:nvSpPr>
        <p:spPr/>
        <p:txBody>
          <a:bodyPr>
            <a:normAutofit fontScale="92500" lnSpcReduction="20000"/>
          </a:bodyPr>
          <a:lstStyle/>
          <a:p>
            <a:pPr marL="514350" indent="-514350">
              <a:buAutoNum type="arabicPeriod"/>
            </a:pPr>
            <a:r>
              <a:rPr lang="en-NZ" dirty="0" err="1" smtClean="0"/>
              <a:t>Lương</a:t>
            </a:r>
            <a:r>
              <a:rPr lang="en-NZ" dirty="0" smtClean="0"/>
              <a:t> </a:t>
            </a:r>
            <a:r>
              <a:rPr lang="en-NZ" dirty="0" err="1" smtClean="0"/>
              <a:t>cơ</a:t>
            </a:r>
            <a:r>
              <a:rPr lang="en-NZ" dirty="0" smtClean="0"/>
              <a:t> </a:t>
            </a:r>
            <a:r>
              <a:rPr lang="en-NZ" dirty="0" err="1" smtClean="0"/>
              <a:t>bản</a:t>
            </a:r>
            <a:r>
              <a:rPr lang="en-NZ" dirty="0" smtClean="0"/>
              <a:t>: </a:t>
            </a:r>
            <a:r>
              <a:rPr lang="en-NZ" dirty="0" err="1" smtClean="0"/>
              <a:t>là</a:t>
            </a:r>
            <a:r>
              <a:rPr lang="en-NZ" dirty="0" smtClean="0"/>
              <a:t> </a:t>
            </a:r>
            <a:r>
              <a:rPr lang="en-NZ" dirty="0" err="1" smtClean="0"/>
              <a:t>lương</a:t>
            </a:r>
            <a:r>
              <a:rPr lang="en-NZ" dirty="0" smtClean="0"/>
              <a:t> </a:t>
            </a:r>
            <a:r>
              <a:rPr lang="en-NZ" dirty="0" err="1" smtClean="0"/>
              <a:t>được</a:t>
            </a:r>
            <a:r>
              <a:rPr lang="en-NZ" dirty="0" smtClean="0"/>
              <a:t> </a:t>
            </a:r>
            <a:r>
              <a:rPr lang="en-NZ" dirty="0" err="1" smtClean="0"/>
              <a:t>xác</a:t>
            </a:r>
            <a:r>
              <a:rPr lang="en-NZ" dirty="0" smtClean="0"/>
              <a:t> </a:t>
            </a:r>
            <a:r>
              <a:rPr lang="en-NZ" dirty="0" err="1" smtClean="0"/>
              <a:t>định</a:t>
            </a:r>
            <a:r>
              <a:rPr lang="en-NZ" dirty="0" smtClean="0"/>
              <a:t> </a:t>
            </a:r>
            <a:r>
              <a:rPr lang="en-NZ" dirty="0" err="1" smtClean="0"/>
              <a:t>trên</a:t>
            </a:r>
            <a:r>
              <a:rPr lang="en-NZ" dirty="0" smtClean="0"/>
              <a:t> </a:t>
            </a:r>
            <a:r>
              <a:rPr lang="en-NZ" dirty="0" err="1" smtClean="0"/>
              <a:t>cơ</a:t>
            </a:r>
            <a:r>
              <a:rPr lang="en-NZ" dirty="0" smtClean="0"/>
              <a:t> </a:t>
            </a:r>
            <a:r>
              <a:rPr lang="en-NZ" dirty="0" err="1" smtClean="0"/>
              <a:t>sở</a:t>
            </a:r>
            <a:r>
              <a:rPr lang="en-NZ" dirty="0" smtClean="0"/>
              <a:t> </a:t>
            </a:r>
            <a:r>
              <a:rPr lang="en-NZ" dirty="0" err="1" smtClean="0"/>
              <a:t>tính</a:t>
            </a:r>
            <a:r>
              <a:rPr lang="en-NZ" dirty="0" smtClean="0"/>
              <a:t> </a:t>
            </a:r>
            <a:r>
              <a:rPr lang="en-NZ" dirty="0" err="1" smtClean="0"/>
              <a:t>đủ</a:t>
            </a:r>
            <a:r>
              <a:rPr lang="en-NZ" dirty="0" smtClean="0"/>
              <a:t> </a:t>
            </a:r>
            <a:r>
              <a:rPr lang="en-NZ" dirty="0" err="1" smtClean="0"/>
              <a:t>các</a:t>
            </a:r>
            <a:r>
              <a:rPr lang="en-NZ" dirty="0" smtClean="0"/>
              <a:t> </a:t>
            </a:r>
            <a:r>
              <a:rPr lang="en-NZ" dirty="0" err="1" smtClean="0"/>
              <a:t>nhu</a:t>
            </a:r>
            <a:r>
              <a:rPr lang="en-NZ" dirty="0" smtClean="0"/>
              <a:t> </a:t>
            </a:r>
            <a:r>
              <a:rPr lang="en-NZ" dirty="0" err="1" smtClean="0"/>
              <a:t>cầu</a:t>
            </a:r>
            <a:r>
              <a:rPr lang="en-NZ" dirty="0" smtClean="0"/>
              <a:t> </a:t>
            </a:r>
            <a:r>
              <a:rPr lang="en-NZ" dirty="0" err="1" smtClean="0"/>
              <a:t>cơ</a:t>
            </a:r>
            <a:r>
              <a:rPr lang="en-NZ" dirty="0" smtClean="0"/>
              <a:t> </a:t>
            </a:r>
            <a:r>
              <a:rPr lang="en-NZ" dirty="0" err="1" smtClean="0"/>
              <a:t>bản</a:t>
            </a:r>
            <a:r>
              <a:rPr lang="en-NZ" dirty="0" smtClean="0"/>
              <a:t> </a:t>
            </a:r>
            <a:r>
              <a:rPr lang="en-NZ" dirty="0" err="1" smtClean="0"/>
              <a:t>về</a:t>
            </a:r>
            <a:r>
              <a:rPr lang="en-NZ" dirty="0" smtClean="0"/>
              <a:t> </a:t>
            </a:r>
            <a:r>
              <a:rPr lang="en-NZ" dirty="0" err="1" smtClean="0"/>
              <a:t>sinh</a:t>
            </a:r>
            <a:r>
              <a:rPr lang="en-NZ" dirty="0" smtClean="0"/>
              <a:t> </a:t>
            </a:r>
            <a:r>
              <a:rPr lang="en-NZ" dirty="0" err="1" smtClean="0"/>
              <a:t>học</a:t>
            </a:r>
            <a:r>
              <a:rPr lang="en-NZ" dirty="0" smtClean="0"/>
              <a:t>, </a:t>
            </a:r>
            <a:r>
              <a:rPr lang="en-NZ" dirty="0" err="1" smtClean="0"/>
              <a:t>xã</a:t>
            </a:r>
            <a:r>
              <a:rPr lang="en-NZ" dirty="0" smtClean="0"/>
              <a:t> </a:t>
            </a:r>
            <a:r>
              <a:rPr lang="en-NZ" dirty="0" err="1" smtClean="0"/>
              <a:t>hội</a:t>
            </a:r>
            <a:r>
              <a:rPr lang="en-NZ" dirty="0" smtClean="0"/>
              <a:t> </a:t>
            </a:r>
            <a:r>
              <a:rPr lang="en-NZ" dirty="0" err="1" smtClean="0"/>
              <a:t>học</a:t>
            </a:r>
            <a:r>
              <a:rPr lang="en-NZ" dirty="0" smtClean="0"/>
              <a:t>, </a:t>
            </a:r>
            <a:r>
              <a:rPr lang="en-NZ" dirty="0" err="1" smtClean="0"/>
              <a:t>độ</a:t>
            </a:r>
            <a:r>
              <a:rPr lang="en-NZ" dirty="0" smtClean="0"/>
              <a:t> </a:t>
            </a:r>
            <a:r>
              <a:rPr lang="en-NZ" dirty="0" err="1" smtClean="0"/>
              <a:t>phức</a:t>
            </a:r>
            <a:r>
              <a:rPr lang="en-NZ" dirty="0" smtClean="0"/>
              <a:t> </a:t>
            </a:r>
            <a:r>
              <a:rPr lang="en-NZ" dirty="0" err="1" smtClean="0"/>
              <a:t>tạp</a:t>
            </a:r>
            <a:r>
              <a:rPr lang="en-NZ" dirty="0" smtClean="0"/>
              <a:t> </a:t>
            </a:r>
            <a:r>
              <a:rPr lang="en-NZ" dirty="0" err="1" smtClean="0"/>
              <a:t>và</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tiêu</a:t>
            </a:r>
            <a:r>
              <a:rPr lang="en-NZ" dirty="0" smtClean="0"/>
              <a:t> </a:t>
            </a:r>
            <a:r>
              <a:rPr lang="en-NZ" dirty="0" err="1" smtClean="0"/>
              <a:t>hao</a:t>
            </a:r>
            <a:r>
              <a:rPr lang="en-NZ" dirty="0" smtClean="0"/>
              <a:t> LĐ </a:t>
            </a:r>
            <a:r>
              <a:rPr lang="en-NZ" dirty="0" err="1" smtClean="0"/>
              <a:t>trong</a:t>
            </a:r>
            <a:r>
              <a:rPr lang="en-NZ" dirty="0" smtClean="0"/>
              <a:t> </a:t>
            </a:r>
            <a:r>
              <a:rPr lang="en-NZ" dirty="0" err="1" smtClean="0"/>
              <a:t>những</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trung</a:t>
            </a:r>
            <a:r>
              <a:rPr lang="en-NZ" dirty="0" smtClean="0"/>
              <a:t> </a:t>
            </a:r>
            <a:r>
              <a:rPr lang="en-NZ" dirty="0" err="1" smtClean="0"/>
              <a:t>bình</a:t>
            </a:r>
            <a:r>
              <a:rPr lang="en-NZ" dirty="0" smtClean="0"/>
              <a:t> </a:t>
            </a:r>
            <a:r>
              <a:rPr lang="en-NZ" dirty="0" err="1" smtClean="0"/>
              <a:t>của</a:t>
            </a:r>
            <a:r>
              <a:rPr lang="en-NZ" dirty="0" smtClean="0"/>
              <a:t> </a:t>
            </a:r>
            <a:r>
              <a:rPr lang="en-NZ" dirty="0" err="1" smtClean="0"/>
              <a:t>từng</a:t>
            </a:r>
            <a:r>
              <a:rPr lang="en-NZ" dirty="0" smtClean="0"/>
              <a:t> </a:t>
            </a:r>
            <a:r>
              <a:rPr lang="en-NZ" dirty="0" err="1" smtClean="0"/>
              <a:t>ngành</a:t>
            </a:r>
            <a:r>
              <a:rPr lang="en-NZ" dirty="0" smtClean="0"/>
              <a:t>, </a:t>
            </a:r>
            <a:r>
              <a:rPr lang="en-NZ" dirty="0" err="1" smtClean="0"/>
              <a:t>nghề</a:t>
            </a:r>
            <a:r>
              <a:rPr lang="en-NZ" dirty="0" smtClean="0"/>
              <a:t>.</a:t>
            </a:r>
          </a:p>
          <a:p>
            <a:pPr marL="514350" indent="-514350">
              <a:buAutoNum type="arabicPeriod"/>
            </a:pPr>
            <a:r>
              <a:rPr lang="en-NZ" dirty="0" err="1" smtClean="0"/>
              <a:t>Phụ</a:t>
            </a:r>
            <a:r>
              <a:rPr lang="en-NZ" dirty="0" smtClean="0"/>
              <a:t> </a:t>
            </a:r>
            <a:r>
              <a:rPr lang="en-NZ" dirty="0" err="1" smtClean="0"/>
              <a:t>cấp</a:t>
            </a:r>
            <a:r>
              <a:rPr lang="en-NZ" dirty="0" smtClean="0"/>
              <a:t> </a:t>
            </a:r>
            <a:r>
              <a:rPr lang="en-NZ" dirty="0" err="1" smtClean="0"/>
              <a:t>lương</a:t>
            </a:r>
            <a:r>
              <a:rPr lang="en-NZ" dirty="0" smtClean="0"/>
              <a:t>: </a:t>
            </a:r>
            <a:r>
              <a:rPr lang="en-NZ" dirty="0" err="1" smtClean="0"/>
              <a:t>là</a:t>
            </a:r>
            <a:r>
              <a:rPr lang="en-NZ" dirty="0" smtClean="0"/>
              <a:t> </a:t>
            </a:r>
            <a:r>
              <a:rPr lang="en-NZ" dirty="0" err="1" smtClean="0"/>
              <a:t>tiền</a:t>
            </a:r>
            <a:r>
              <a:rPr lang="en-NZ" dirty="0" smtClean="0"/>
              <a:t> </a:t>
            </a:r>
            <a:r>
              <a:rPr lang="en-NZ" dirty="0" err="1" smtClean="0"/>
              <a:t>công</a:t>
            </a:r>
            <a:r>
              <a:rPr lang="en-NZ" dirty="0" smtClean="0"/>
              <a:t> </a:t>
            </a:r>
            <a:r>
              <a:rPr lang="en-NZ" dirty="0" err="1" smtClean="0"/>
              <a:t>trả</a:t>
            </a:r>
            <a:r>
              <a:rPr lang="en-NZ" dirty="0" smtClean="0"/>
              <a:t> </a:t>
            </a:r>
            <a:r>
              <a:rPr lang="en-NZ" dirty="0" err="1" smtClean="0"/>
              <a:t>cho</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ngoài</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Là</a:t>
            </a:r>
            <a:r>
              <a:rPr lang="en-NZ" dirty="0" smtClean="0"/>
              <a:t> </a:t>
            </a:r>
            <a:r>
              <a:rPr lang="en-NZ" dirty="0" err="1" smtClean="0"/>
              <a:t>khoản</a:t>
            </a:r>
            <a:r>
              <a:rPr lang="en-NZ" dirty="0" smtClean="0"/>
              <a:t> </a:t>
            </a:r>
            <a:r>
              <a:rPr lang="en-NZ" dirty="0" err="1" smtClean="0"/>
              <a:t>tiền</a:t>
            </a:r>
            <a:r>
              <a:rPr lang="en-NZ" dirty="0" smtClean="0"/>
              <a:t> </a:t>
            </a:r>
            <a:r>
              <a:rPr lang="en-NZ" dirty="0" err="1" smtClean="0"/>
              <a:t>công</a:t>
            </a:r>
            <a:r>
              <a:rPr lang="en-NZ" dirty="0" smtClean="0"/>
              <a:t> </a:t>
            </a:r>
            <a:r>
              <a:rPr lang="en-NZ" dirty="0" err="1" smtClean="0"/>
              <a:t>bù</a:t>
            </a:r>
            <a:r>
              <a:rPr lang="en-NZ" dirty="0" smtClean="0"/>
              <a:t> </a:t>
            </a:r>
            <a:r>
              <a:rPr lang="en-NZ" dirty="0" err="1" smtClean="0"/>
              <a:t>đắp</a:t>
            </a:r>
            <a:r>
              <a:rPr lang="en-NZ" dirty="0" smtClean="0"/>
              <a:t> </a:t>
            </a:r>
            <a:r>
              <a:rPr lang="en-NZ" dirty="0" err="1" smtClean="0"/>
              <a:t>thêm</a:t>
            </a:r>
            <a:r>
              <a:rPr lang="en-NZ" dirty="0" smtClean="0"/>
              <a:t> </a:t>
            </a:r>
            <a:r>
              <a:rPr lang="en-NZ" dirty="0" err="1" smtClean="0"/>
              <a:t>khi</a:t>
            </a:r>
            <a:r>
              <a:rPr lang="en-NZ" dirty="0" smtClean="0"/>
              <a:t> </a:t>
            </a:r>
            <a:r>
              <a:rPr lang="en-NZ" dirty="0" err="1" smtClean="0"/>
              <a:t>người</a:t>
            </a:r>
            <a:r>
              <a:rPr lang="en-NZ" dirty="0" smtClean="0"/>
              <a:t> LĐ </a:t>
            </a:r>
            <a:r>
              <a:rPr lang="en-NZ" dirty="0" err="1" smtClean="0"/>
              <a:t>phải</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trong</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khó</a:t>
            </a:r>
            <a:r>
              <a:rPr lang="en-NZ" dirty="0" smtClean="0"/>
              <a:t> </a:t>
            </a:r>
            <a:r>
              <a:rPr lang="en-NZ" dirty="0" err="1" smtClean="0"/>
              <a:t>khăn</a:t>
            </a:r>
            <a:r>
              <a:rPr lang="en-NZ" dirty="0" smtClean="0"/>
              <a:t> </a:t>
            </a:r>
            <a:r>
              <a:rPr lang="en-NZ" dirty="0" err="1" smtClean="0"/>
              <a:t>hơn</a:t>
            </a:r>
            <a:r>
              <a:rPr lang="en-NZ" dirty="0" smtClean="0"/>
              <a:t> </a:t>
            </a:r>
            <a:r>
              <a:rPr lang="en-NZ" dirty="0" err="1" smtClean="0"/>
              <a:t>mà</a:t>
            </a:r>
            <a:r>
              <a:rPr lang="en-NZ" dirty="0" smtClean="0"/>
              <a:t> </a:t>
            </a:r>
            <a:r>
              <a:rPr lang="en-NZ" dirty="0" err="1" smtClean="0"/>
              <a:t>chưa</a:t>
            </a:r>
            <a:r>
              <a:rPr lang="en-NZ" dirty="0" smtClean="0"/>
              <a:t> </a:t>
            </a:r>
            <a:r>
              <a:rPr lang="en-NZ" dirty="0" err="1" smtClean="0"/>
              <a:t>được</a:t>
            </a:r>
            <a:r>
              <a:rPr lang="en-NZ" dirty="0" smtClean="0"/>
              <a:t> </a:t>
            </a:r>
            <a:r>
              <a:rPr lang="en-NZ" dirty="0" err="1" smtClean="0"/>
              <a:t>tính</a:t>
            </a:r>
            <a:r>
              <a:rPr lang="en-NZ" dirty="0" smtClean="0"/>
              <a:t> </a:t>
            </a:r>
            <a:r>
              <a:rPr lang="en-NZ" dirty="0" err="1" smtClean="0"/>
              <a:t>hết</a:t>
            </a:r>
            <a:r>
              <a:rPr lang="en-NZ" dirty="0" smtClean="0"/>
              <a:t> </a:t>
            </a:r>
            <a:r>
              <a:rPr lang="en-NZ" dirty="0" err="1" smtClean="0"/>
              <a:t>khi</a:t>
            </a:r>
            <a:r>
              <a:rPr lang="en-NZ" dirty="0" smtClean="0"/>
              <a:t> </a:t>
            </a:r>
            <a:r>
              <a:rPr lang="en-NZ" dirty="0" err="1" smtClean="0"/>
              <a:t>xác</a:t>
            </a:r>
            <a:r>
              <a:rPr lang="en-NZ" dirty="0" smtClean="0"/>
              <a:t> </a:t>
            </a:r>
            <a:r>
              <a:rPr lang="en-NZ" dirty="0" err="1" smtClean="0"/>
              <a:t>định</a:t>
            </a:r>
            <a:r>
              <a:rPr lang="en-NZ" dirty="0" smtClean="0"/>
              <a:t> </a:t>
            </a:r>
            <a:r>
              <a:rPr lang="en-NZ" dirty="0" err="1" smtClean="0"/>
              <a:t>lương</a:t>
            </a:r>
            <a:r>
              <a:rPr lang="en-NZ" dirty="0" smtClean="0"/>
              <a:t> </a:t>
            </a:r>
            <a:r>
              <a:rPr lang="en-NZ" dirty="0" err="1" smtClean="0"/>
              <a:t>cơ</a:t>
            </a:r>
            <a:r>
              <a:rPr lang="en-NZ" dirty="0" smtClean="0"/>
              <a:t> </a:t>
            </a:r>
            <a:r>
              <a:rPr lang="en-NZ" dirty="0" err="1" smtClean="0"/>
              <a:t>bản</a:t>
            </a:r>
            <a:r>
              <a:rPr lang="en-NZ" dirty="0" smtClean="0"/>
              <a:t>: </a:t>
            </a:r>
            <a:r>
              <a:rPr lang="en-NZ" dirty="0" err="1" smtClean="0"/>
              <a:t>phụ</a:t>
            </a:r>
            <a:r>
              <a:rPr lang="en-NZ" dirty="0" smtClean="0"/>
              <a:t> </a:t>
            </a:r>
            <a:r>
              <a:rPr lang="en-NZ" dirty="0" err="1" smtClean="0"/>
              <a:t>cấp</a:t>
            </a:r>
            <a:r>
              <a:rPr lang="en-NZ" dirty="0" smtClean="0"/>
              <a:t> </a:t>
            </a:r>
            <a:r>
              <a:rPr lang="en-NZ" dirty="0" err="1" smtClean="0"/>
              <a:t>khu</a:t>
            </a:r>
            <a:r>
              <a:rPr lang="en-NZ" dirty="0" smtClean="0"/>
              <a:t> </a:t>
            </a:r>
            <a:r>
              <a:rPr lang="en-NZ" dirty="0" err="1" smtClean="0"/>
              <a:t>vực</a:t>
            </a:r>
            <a:r>
              <a:rPr lang="en-NZ" dirty="0" smtClean="0"/>
              <a:t>, </a:t>
            </a:r>
            <a:r>
              <a:rPr lang="en-NZ" dirty="0" err="1" smtClean="0"/>
              <a:t>độc</a:t>
            </a:r>
            <a:r>
              <a:rPr lang="en-NZ" dirty="0" smtClean="0"/>
              <a:t> </a:t>
            </a:r>
            <a:r>
              <a:rPr lang="en-NZ" dirty="0" err="1" smtClean="0"/>
              <a:t>hại</a:t>
            </a:r>
            <a:r>
              <a:rPr lang="en-NZ" dirty="0" smtClean="0"/>
              <a:t>, </a:t>
            </a:r>
            <a:r>
              <a:rPr lang="en-NZ" dirty="0" err="1" smtClean="0"/>
              <a:t>trách</a:t>
            </a:r>
            <a:r>
              <a:rPr lang="en-NZ" dirty="0" smtClean="0"/>
              <a:t> </a:t>
            </a:r>
            <a:r>
              <a:rPr lang="en-NZ" dirty="0" err="1" smtClean="0"/>
              <a:t>nhiệm</a:t>
            </a:r>
            <a:r>
              <a:rPr lang="en-NZ" dirty="0" smtClean="0"/>
              <a:t>. </a:t>
            </a:r>
          </a:p>
          <a:p>
            <a:endParaRPr lang="en-N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NZ" dirty="0" err="1" smtClean="0"/>
              <a:t>Cơ</a:t>
            </a:r>
            <a:r>
              <a:rPr lang="en-NZ" dirty="0" smtClean="0"/>
              <a:t> </a:t>
            </a:r>
            <a:r>
              <a:rPr lang="en-NZ" dirty="0" err="1" smtClean="0"/>
              <a:t>cấu</a:t>
            </a:r>
            <a:r>
              <a:rPr lang="en-NZ" dirty="0" smtClean="0"/>
              <a:t>...</a:t>
            </a:r>
            <a:endParaRPr lang="en-NZ" dirty="0"/>
          </a:p>
        </p:txBody>
      </p:sp>
      <p:sp>
        <p:nvSpPr>
          <p:cNvPr id="3" name="Content Placeholder 2"/>
          <p:cNvSpPr>
            <a:spLocks noGrp="1"/>
          </p:cNvSpPr>
          <p:nvPr>
            <p:ph idx="1"/>
          </p:nvPr>
        </p:nvSpPr>
        <p:spPr>
          <a:xfrm>
            <a:off x="457200" y="1268760"/>
            <a:ext cx="8229600" cy="5400600"/>
          </a:xfrm>
        </p:spPr>
        <p:txBody>
          <a:bodyPr>
            <a:normAutofit fontScale="92500" lnSpcReduction="20000"/>
          </a:bodyPr>
          <a:lstStyle/>
          <a:p>
            <a:r>
              <a:rPr lang="en-NZ" dirty="0" err="1" smtClean="0"/>
              <a:t>Tiền</a:t>
            </a:r>
            <a:r>
              <a:rPr lang="en-NZ" dirty="0" smtClean="0"/>
              <a:t> </a:t>
            </a:r>
            <a:r>
              <a:rPr lang="en-NZ" dirty="0" err="1" smtClean="0"/>
              <a:t>thưởng</a:t>
            </a:r>
            <a:r>
              <a:rPr lang="en-NZ" dirty="0" smtClean="0"/>
              <a:t>:  </a:t>
            </a:r>
            <a:r>
              <a:rPr lang="en-NZ" dirty="0" err="1" smtClean="0"/>
              <a:t>Là</a:t>
            </a:r>
            <a:r>
              <a:rPr lang="en-NZ" dirty="0" smtClean="0"/>
              <a:t> </a:t>
            </a:r>
            <a:r>
              <a:rPr lang="en-NZ" dirty="0" err="1" smtClean="0"/>
              <a:t>loại</a:t>
            </a:r>
            <a:r>
              <a:rPr lang="en-NZ" dirty="0" smtClean="0"/>
              <a:t> </a:t>
            </a:r>
            <a:r>
              <a:rPr lang="en-NZ" dirty="0" err="1" smtClean="0"/>
              <a:t>kích</a:t>
            </a:r>
            <a:r>
              <a:rPr lang="en-NZ" dirty="0" smtClean="0"/>
              <a:t> </a:t>
            </a:r>
            <a:r>
              <a:rPr lang="en-NZ" dirty="0" err="1" smtClean="0"/>
              <a:t>thích</a:t>
            </a:r>
            <a:r>
              <a:rPr lang="en-NZ" dirty="0" smtClean="0"/>
              <a:t> </a:t>
            </a:r>
            <a:r>
              <a:rPr lang="en-NZ" dirty="0" err="1" smtClean="0"/>
              <a:t>vật</a:t>
            </a:r>
            <a:r>
              <a:rPr lang="en-NZ" dirty="0" smtClean="0"/>
              <a:t> </a:t>
            </a:r>
            <a:r>
              <a:rPr lang="en-NZ" dirty="0" err="1" smtClean="0"/>
              <a:t>chất</a:t>
            </a:r>
            <a:r>
              <a:rPr lang="en-NZ" dirty="0" smtClean="0"/>
              <a:t> </a:t>
            </a:r>
            <a:r>
              <a:rPr lang="en-NZ" dirty="0" err="1" smtClean="0"/>
              <a:t>để</a:t>
            </a:r>
            <a:r>
              <a:rPr lang="en-NZ" dirty="0" smtClean="0"/>
              <a:t> </a:t>
            </a:r>
            <a:r>
              <a:rPr lang="en-NZ" dirty="0" err="1" smtClean="0"/>
              <a:t>người</a:t>
            </a:r>
            <a:r>
              <a:rPr lang="en-NZ" dirty="0" smtClean="0"/>
              <a:t> LĐ </a:t>
            </a:r>
            <a:r>
              <a:rPr lang="en-NZ" dirty="0" err="1" smtClean="0"/>
              <a:t>phấn</a:t>
            </a:r>
            <a:r>
              <a:rPr lang="en-NZ" dirty="0" smtClean="0"/>
              <a:t> </a:t>
            </a:r>
            <a:r>
              <a:rPr lang="en-NZ" dirty="0" err="1" smtClean="0"/>
              <a:t>đấu</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tốt</a:t>
            </a:r>
            <a:r>
              <a:rPr lang="en-NZ" dirty="0" smtClean="0"/>
              <a:t> </a:t>
            </a:r>
            <a:r>
              <a:rPr lang="en-NZ" dirty="0" err="1" smtClean="0"/>
              <a:t>hơn</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Có</a:t>
            </a:r>
            <a:r>
              <a:rPr lang="en-NZ" dirty="0" smtClean="0"/>
              <a:t> </a:t>
            </a:r>
            <a:r>
              <a:rPr lang="en-NZ" dirty="0" err="1" smtClean="0"/>
              <a:t>nhiều</a:t>
            </a:r>
            <a:r>
              <a:rPr lang="en-NZ" dirty="0" smtClean="0"/>
              <a:t> </a:t>
            </a:r>
            <a:r>
              <a:rPr lang="en-NZ" dirty="0" err="1" smtClean="0"/>
              <a:t>loại</a:t>
            </a:r>
            <a:r>
              <a:rPr lang="en-NZ" dirty="0"/>
              <a:t> </a:t>
            </a:r>
            <a:r>
              <a:rPr lang="en-NZ" dirty="0" err="1" smtClean="0"/>
              <a:t>và</a:t>
            </a:r>
            <a:r>
              <a:rPr lang="en-NZ" dirty="0" smtClean="0"/>
              <a:t> </a:t>
            </a:r>
            <a:r>
              <a:rPr lang="en-NZ" dirty="0" err="1" smtClean="0"/>
              <a:t>cách</a:t>
            </a:r>
            <a:r>
              <a:rPr lang="en-NZ" dirty="0" smtClean="0"/>
              <a:t> </a:t>
            </a:r>
            <a:r>
              <a:rPr lang="en-NZ" dirty="0" err="1" smtClean="0"/>
              <a:t>tính</a:t>
            </a:r>
            <a:r>
              <a:rPr lang="en-NZ" dirty="0" smtClean="0"/>
              <a:t> </a:t>
            </a:r>
            <a:r>
              <a:rPr lang="en-NZ" dirty="0" err="1" smtClean="0"/>
              <a:t>thưởng</a:t>
            </a:r>
            <a:r>
              <a:rPr lang="en-NZ" dirty="0" smtClean="0"/>
              <a:t> </a:t>
            </a:r>
            <a:r>
              <a:rPr lang="en-NZ" dirty="0" err="1" smtClean="0"/>
              <a:t>cũng</a:t>
            </a:r>
            <a:r>
              <a:rPr lang="en-NZ" dirty="0" smtClean="0"/>
              <a:t> </a:t>
            </a:r>
            <a:r>
              <a:rPr lang="en-NZ" dirty="0" err="1" smtClean="0"/>
              <a:t>đa</a:t>
            </a:r>
            <a:r>
              <a:rPr lang="en-NZ" dirty="0" smtClean="0"/>
              <a:t> </a:t>
            </a:r>
            <a:r>
              <a:rPr lang="en-NZ" dirty="0" err="1" smtClean="0"/>
              <a:t>dạng</a:t>
            </a:r>
            <a:r>
              <a:rPr lang="en-NZ" dirty="0" smtClean="0"/>
              <a:t>:</a:t>
            </a:r>
          </a:p>
          <a:p>
            <a:pPr>
              <a:buNone/>
            </a:pPr>
            <a:r>
              <a:rPr lang="en-NZ" dirty="0"/>
              <a:t>	</a:t>
            </a:r>
            <a:r>
              <a:rPr lang="en-NZ" dirty="0" smtClean="0"/>
              <a:t>- </a:t>
            </a:r>
            <a:r>
              <a:rPr lang="en-NZ" dirty="0" err="1" smtClean="0"/>
              <a:t>Thưởng</a:t>
            </a:r>
            <a:r>
              <a:rPr lang="en-NZ" dirty="0" smtClean="0"/>
              <a:t> </a:t>
            </a:r>
            <a:r>
              <a:rPr lang="en-NZ" dirty="0" err="1" smtClean="0"/>
              <a:t>năng</a:t>
            </a:r>
            <a:r>
              <a:rPr lang="en-NZ" dirty="0" smtClean="0"/>
              <a:t> </a:t>
            </a:r>
            <a:r>
              <a:rPr lang="en-NZ" dirty="0" err="1" smtClean="0"/>
              <a:t>suất</a:t>
            </a:r>
            <a:r>
              <a:rPr lang="en-NZ" dirty="0" smtClean="0"/>
              <a:t>, </a:t>
            </a:r>
            <a:r>
              <a:rPr lang="en-NZ" dirty="0" err="1" smtClean="0"/>
              <a:t>chất</a:t>
            </a:r>
            <a:r>
              <a:rPr lang="en-NZ" dirty="0" smtClean="0"/>
              <a:t> </a:t>
            </a:r>
            <a:r>
              <a:rPr lang="en-NZ" dirty="0" err="1" smtClean="0"/>
              <a:t>lượng</a:t>
            </a:r>
            <a:endParaRPr lang="en-NZ" dirty="0" smtClean="0"/>
          </a:p>
          <a:p>
            <a:pPr>
              <a:buNone/>
            </a:pPr>
            <a:r>
              <a:rPr lang="en-NZ" dirty="0"/>
              <a:t>	</a:t>
            </a:r>
            <a:r>
              <a:rPr lang="en-NZ" dirty="0" smtClean="0"/>
              <a:t>- </a:t>
            </a:r>
            <a:r>
              <a:rPr lang="en-NZ" dirty="0" err="1" smtClean="0"/>
              <a:t>thưởng</a:t>
            </a:r>
            <a:r>
              <a:rPr lang="en-NZ" dirty="0" smtClean="0"/>
              <a:t> </a:t>
            </a:r>
            <a:r>
              <a:rPr lang="en-NZ" dirty="0" err="1" smtClean="0"/>
              <a:t>tiết</a:t>
            </a:r>
            <a:r>
              <a:rPr lang="en-NZ" dirty="0" smtClean="0"/>
              <a:t> </a:t>
            </a:r>
            <a:r>
              <a:rPr lang="en-NZ" dirty="0" err="1" smtClean="0"/>
              <a:t>kiệm</a:t>
            </a:r>
            <a:endParaRPr lang="en-NZ" dirty="0" smtClean="0"/>
          </a:p>
          <a:p>
            <a:pPr>
              <a:buNone/>
            </a:pPr>
            <a:r>
              <a:rPr lang="en-NZ" dirty="0"/>
              <a:t>	</a:t>
            </a:r>
            <a:r>
              <a:rPr lang="en-NZ" dirty="0" smtClean="0"/>
              <a:t>- </a:t>
            </a:r>
            <a:r>
              <a:rPr lang="en-NZ" dirty="0" err="1" smtClean="0"/>
              <a:t>thưởng</a:t>
            </a:r>
            <a:r>
              <a:rPr lang="en-NZ" dirty="0" smtClean="0"/>
              <a:t> </a:t>
            </a:r>
            <a:r>
              <a:rPr lang="en-NZ" dirty="0" err="1" smtClean="0"/>
              <a:t>sáng</a:t>
            </a:r>
            <a:r>
              <a:rPr lang="en-NZ" dirty="0" smtClean="0"/>
              <a:t> </a:t>
            </a:r>
            <a:r>
              <a:rPr lang="en-NZ" dirty="0" err="1" smtClean="0"/>
              <a:t>kiến</a:t>
            </a:r>
            <a:endParaRPr lang="en-NZ" dirty="0" smtClean="0"/>
          </a:p>
          <a:p>
            <a:pPr>
              <a:buNone/>
            </a:pPr>
            <a:r>
              <a:rPr lang="en-NZ" dirty="0"/>
              <a:t>	</a:t>
            </a:r>
            <a:r>
              <a:rPr lang="en-NZ" dirty="0" smtClean="0"/>
              <a:t>- </a:t>
            </a:r>
            <a:r>
              <a:rPr lang="en-NZ" dirty="0" err="1" smtClean="0"/>
              <a:t>thưởng</a:t>
            </a:r>
            <a:r>
              <a:rPr lang="en-NZ" dirty="0" smtClean="0"/>
              <a:t> </a:t>
            </a:r>
            <a:r>
              <a:rPr lang="en-NZ" dirty="0" err="1" smtClean="0"/>
              <a:t>theo</a:t>
            </a:r>
            <a:r>
              <a:rPr lang="en-NZ" dirty="0" smtClean="0"/>
              <a:t> </a:t>
            </a:r>
            <a:r>
              <a:rPr lang="en-NZ" dirty="0" err="1" smtClean="0"/>
              <a:t>kết</a:t>
            </a:r>
            <a:r>
              <a:rPr lang="en-NZ" dirty="0" smtClean="0"/>
              <a:t> </a:t>
            </a:r>
            <a:r>
              <a:rPr lang="en-NZ" dirty="0" err="1" smtClean="0"/>
              <a:t>quả</a:t>
            </a:r>
            <a:r>
              <a:rPr lang="en-NZ" dirty="0" smtClean="0"/>
              <a:t> </a:t>
            </a:r>
            <a:r>
              <a:rPr lang="en-NZ" dirty="0" err="1" smtClean="0"/>
              <a:t>hoạt</a:t>
            </a:r>
            <a:r>
              <a:rPr lang="en-NZ" dirty="0" smtClean="0"/>
              <a:t> </a:t>
            </a:r>
            <a:r>
              <a:rPr lang="en-NZ" dirty="0" err="1" smtClean="0"/>
              <a:t>động</a:t>
            </a:r>
            <a:endParaRPr lang="en-NZ" dirty="0" smtClean="0"/>
          </a:p>
          <a:p>
            <a:pPr>
              <a:buNone/>
            </a:pPr>
            <a:r>
              <a:rPr lang="en-NZ" dirty="0"/>
              <a:t>	</a:t>
            </a:r>
            <a:r>
              <a:rPr lang="en-NZ" dirty="0" smtClean="0"/>
              <a:t>- </a:t>
            </a:r>
            <a:r>
              <a:rPr lang="en-NZ" dirty="0" err="1" smtClean="0"/>
              <a:t>thưởng</a:t>
            </a:r>
            <a:r>
              <a:rPr lang="en-NZ" dirty="0" smtClean="0"/>
              <a:t> </a:t>
            </a:r>
            <a:r>
              <a:rPr lang="en-NZ" dirty="0" err="1" smtClean="0"/>
              <a:t>tìm</a:t>
            </a:r>
            <a:r>
              <a:rPr lang="en-NZ" dirty="0" smtClean="0"/>
              <a:t> </a:t>
            </a:r>
            <a:r>
              <a:rPr lang="en-NZ" dirty="0" err="1" smtClean="0"/>
              <a:t>được</a:t>
            </a:r>
            <a:r>
              <a:rPr lang="en-NZ" dirty="0" smtClean="0"/>
              <a:t> </a:t>
            </a:r>
            <a:r>
              <a:rPr lang="en-NZ" dirty="0" err="1" smtClean="0"/>
              <a:t>đối</a:t>
            </a:r>
            <a:r>
              <a:rPr lang="en-NZ" dirty="0" smtClean="0"/>
              <a:t> </a:t>
            </a:r>
            <a:r>
              <a:rPr lang="en-NZ" dirty="0" err="1" smtClean="0"/>
              <a:t>tác</a:t>
            </a:r>
            <a:r>
              <a:rPr lang="en-NZ" dirty="0" smtClean="0"/>
              <a:t>, </a:t>
            </a:r>
            <a:r>
              <a:rPr lang="en-NZ" dirty="0" err="1" smtClean="0"/>
              <a:t>hợp</a:t>
            </a:r>
            <a:r>
              <a:rPr lang="en-NZ" dirty="0" smtClean="0"/>
              <a:t> </a:t>
            </a:r>
            <a:r>
              <a:rPr lang="en-NZ" dirty="0" err="1" smtClean="0"/>
              <a:t>đồng</a:t>
            </a:r>
            <a:endParaRPr lang="en-NZ" dirty="0" smtClean="0"/>
          </a:p>
          <a:p>
            <a:pPr>
              <a:buNone/>
            </a:pPr>
            <a:r>
              <a:rPr lang="en-NZ" dirty="0"/>
              <a:t>	</a:t>
            </a:r>
            <a:r>
              <a:rPr lang="en-NZ" dirty="0" smtClean="0"/>
              <a:t>- </a:t>
            </a:r>
            <a:r>
              <a:rPr lang="en-NZ" dirty="0" err="1" smtClean="0"/>
              <a:t>thưởng</a:t>
            </a:r>
            <a:r>
              <a:rPr lang="en-NZ" dirty="0" smtClean="0"/>
              <a:t> </a:t>
            </a:r>
            <a:r>
              <a:rPr lang="en-NZ" dirty="0" err="1" smtClean="0"/>
              <a:t>bảo</a:t>
            </a:r>
            <a:r>
              <a:rPr lang="en-NZ" dirty="0" smtClean="0"/>
              <a:t> </a:t>
            </a:r>
            <a:r>
              <a:rPr lang="en-NZ" dirty="0" err="1" smtClean="0"/>
              <a:t>đảm</a:t>
            </a:r>
            <a:r>
              <a:rPr lang="en-NZ" dirty="0" smtClean="0"/>
              <a:t> </a:t>
            </a:r>
            <a:r>
              <a:rPr lang="en-NZ" dirty="0" err="1" smtClean="0"/>
              <a:t>ngày</a:t>
            </a:r>
            <a:r>
              <a:rPr lang="en-NZ" dirty="0" smtClean="0"/>
              <a:t> </a:t>
            </a:r>
            <a:r>
              <a:rPr lang="en-NZ" dirty="0" err="1" smtClean="0"/>
              <a:t>công</a:t>
            </a:r>
            <a:endParaRPr lang="en-NZ" dirty="0" smtClean="0"/>
          </a:p>
          <a:p>
            <a:pPr>
              <a:buNone/>
            </a:pPr>
            <a:r>
              <a:rPr lang="en-NZ" dirty="0"/>
              <a:t>	</a:t>
            </a:r>
            <a:r>
              <a:rPr lang="en-NZ" dirty="0" smtClean="0"/>
              <a:t>- </a:t>
            </a:r>
            <a:r>
              <a:rPr lang="en-NZ" dirty="0" err="1" smtClean="0"/>
              <a:t>thưởng</a:t>
            </a:r>
            <a:r>
              <a:rPr lang="en-NZ" dirty="0" smtClean="0"/>
              <a:t> </a:t>
            </a:r>
            <a:r>
              <a:rPr lang="en-NZ" dirty="0" err="1" smtClean="0"/>
              <a:t>vì</a:t>
            </a:r>
            <a:r>
              <a:rPr lang="en-NZ" dirty="0" smtClean="0"/>
              <a:t> </a:t>
            </a:r>
            <a:r>
              <a:rPr lang="en-NZ" dirty="0" err="1" smtClean="0"/>
              <a:t>thành</a:t>
            </a:r>
            <a:r>
              <a:rPr lang="en-NZ" dirty="0" smtClean="0"/>
              <a:t> </a:t>
            </a:r>
            <a:r>
              <a:rPr lang="en-NZ" dirty="0" err="1" smtClean="0"/>
              <a:t>tích</a:t>
            </a:r>
            <a:r>
              <a:rPr lang="en-NZ" dirty="0" smtClean="0"/>
              <a:t> </a:t>
            </a:r>
            <a:r>
              <a:rPr lang="en-NZ" dirty="0" err="1" smtClean="0"/>
              <a:t>đột</a:t>
            </a:r>
            <a:r>
              <a:rPr lang="en-NZ" dirty="0" smtClean="0"/>
              <a:t> </a:t>
            </a:r>
            <a:r>
              <a:rPr lang="en-NZ" dirty="0" err="1" smtClean="0"/>
              <a:t>xuất</a:t>
            </a:r>
            <a:endParaRPr lang="en-NZ" dirty="0" smtClean="0"/>
          </a:p>
          <a:p>
            <a:pPr>
              <a:buNone/>
            </a:pPr>
            <a:r>
              <a:rPr lang="en-NZ" dirty="0"/>
              <a:t>	</a:t>
            </a:r>
            <a:r>
              <a:rPr lang="en-NZ" dirty="0" smtClean="0"/>
              <a:t>- </a:t>
            </a:r>
            <a:r>
              <a:rPr lang="en-NZ" dirty="0" err="1" smtClean="0"/>
              <a:t>thưởng</a:t>
            </a:r>
            <a:r>
              <a:rPr lang="en-NZ" dirty="0" smtClean="0"/>
              <a:t> </a:t>
            </a:r>
            <a:r>
              <a:rPr lang="en-NZ" dirty="0" err="1" smtClean="0"/>
              <a:t>về</a:t>
            </a:r>
            <a:r>
              <a:rPr lang="en-NZ" dirty="0" smtClean="0"/>
              <a:t> </a:t>
            </a:r>
            <a:r>
              <a:rPr lang="en-NZ" dirty="0" err="1" smtClean="0"/>
              <a:t>sự</a:t>
            </a:r>
            <a:r>
              <a:rPr lang="en-NZ" dirty="0" smtClean="0"/>
              <a:t> </a:t>
            </a:r>
            <a:r>
              <a:rPr lang="en-NZ" dirty="0" err="1" smtClean="0"/>
              <a:t>tận</a:t>
            </a:r>
            <a:r>
              <a:rPr lang="en-NZ" dirty="0" smtClean="0"/>
              <a:t> </a:t>
            </a:r>
            <a:r>
              <a:rPr lang="en-NZ" dirty="0" err="1" smtClean="0"/>
              <a:t>tâm</a:t>
            </a:r>
            <a:r>
              <a:rPr lang="en-NZ" dirty="0" smtClean="0"/>
              <a:t>, </a:t>
            </a:r>
            <a:r>
              <a:rPr lang="en-NZ" dirty="0" err="1" smtClean="0"/>
              <a:t>trung</a:t>
            </a:r>
            <a:r>
              <a:rPr lang="en-NZ" dirty="0" smtClean="0"/>
              <a:t> </a:t>
            </a:r>
            <a:r>
              <a:rPr lang="en-NZ" dirty="0" err="1" smtClean="0"/>
              <a:t>thành</a:t>
            </a:r>
            <a:endParaRPr lang="en-N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Cơ</a:t>
            </a:r>
            <a:r>
              <a:rPr lang="en-NZ" dirty="0" smtClean="0"/>
              <a:t> </a:t>
            </a:r>
            <a:r>
              <a:rPr lang="en-NZ" dirty="0" err="1" smtClean="0"/>
              <a:t>cấu</a:t>
            </a:r>
            <a:r>
              <a:rPr lang="en-NZ" dirty="0" smtClean="0"/>
              <a:t>...</a:t>
            </a:r>
            <a:endParaRPr lang="en-NZ" dirty="0"/>
          </a:p>
        </p:txBody>
      </p:sp>
      <p:sp>
        <p:nvSpPr>
          <p:cNvPr id="3" name="Content Placeholder 2"/>
          <p:cNvSpPr>
            <a:spLocks noGrp="1"/>
          </p:cNvSpPr>
          <p:nvPr>
            <p:ph idx="1"/>
          </p:nvPr>
        </p:nvSpPr>
        <p:spPr/>
        <p:txBody>
          <a:bodyPr/>
          <a:lstStyle/>
          <a:p>
            <a:r>
              <a:rPr lang="en-NZ" dirty="0" err="1" smtClean="0"/>
              <a:t>Phúc</a:t>
            </a:r>
            <a:r>
              <a:rPr lang="en-NZ" dirty="0" smtClean="0"/>
              <a:t> </a:t>
            </a:r>
            <a:r>
              <a:rPr lang="en-NZ" dirty="0" err="1" smtClean="0"/>
              <a:t>lợi</a:t>
            </a:r>
            <a:r>
              <a:rPr lang="en-NZ" dirty="0" smtClean="0"/>
              <a:t>: </a:t>
            </a:r>
            <a:r>
              <a:rPr lang="en-NZ" dirty="0" err="1" smtClean="0"/>
              <a:t>rất</a:t>
            </a:r>
            <a:r>
              <a:rPr lang="en-NZ" dirty="0" smtClean="0"/>
              <a:t> </a:t>
            </a:r>
            <a:r>
              <a:rPr lang="en-NZ" dirty="0" err="1" smtClean="0"/>
              <a:t>đa</a:t>
            </a:r>
            <a:r>
              <a:rPr lang="en-NZ" dirty="0" smtClean="0"/>
              <a:t> </a:t>
            </a:r>
            <a:r>
              <a:rPr lang="en-NZ" dirty="0" err="1" smtClean="0"/>
              <a:t>dạng</a:t>
            </a:r>
            <a:r>
              <a:rPr lang="en-NZ" dirty="0" smtClean="0"/>
              <a:t>, </a:t>
            </a:r>
            <a:r>
              <a:rPr lang="en-NZ" dirty="0" err="1" smtClean="0"/>
              <a:t>sẽ</a:t>
            </a:r>
            <a:r>
              <a:rPr lang="en-NZ" dirty="0" smtClean="0"/>
              <a:t> </a:t>
            </a:r>
            <a:r>
              <a:rPr lang="en-NZ" dirty="0" err="1" smtClean="0"/>
              <a:t>trình</a:t>
            </a:r>
            <a:r>
              <a:rPr lang="en-NZ" dirty="0" smtClean="0"/>
              <a:t> </a:t>
            </a:r>
            <a:r>
              <a:rPr lang="en-NZ" dirty="0" err="1" smtClean="0"/>
              <a:t>bày</a:t>
            </a:r>
            <a:r>
              <a:rPr lang="en-NZ" dirty="0" smtClean="0"/>
              <a:t> ở </a:t>
            </a:r>
            <a:r>
              <a:rPr lang="en-NZ" dirty="0" err="1" smtClean="0"/>
              <a:t>phần</a:t>
            </a:r>
            <a:r>
              <a:rPr lang="en-NZ" dirty="0" smtClean="0"/>
              <a:t> </a:t>
            </a:r>
            <a:r>
              <a:rPr lang="en-NZ" dirty="0" err="1" smtClean="0"/>
              <a:t>sau</a:t>
            </a:r>
            <a:endParaRPr lang="en-NZ"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TotalTime>
  <Words>2781</Words>
  <Application>Microsoft Office PowerPoint</Application>
  <PresentationFormat>On-screen Show (4:3)</PresentationFormat>
  <Paragraphs>198</Paragraphs>
  <Slides>52</Slides>
  <Notes>0</Notes>
  <HiddenSlides>0</HiddenSlides>
  <MMClips>0</MMClips>
  <ScaleCrop>false</ScaleCrop>
  <HeadingPairs>
    <vt:vector size="4" baseType="variant">
      <vt:variant>
        <vt:lpstr>Theme</vt:lpstr>
      </vt:variant>
      <vt:variant>
        <vt:i4>2</vt:i4>
      </vt:variant>
      <vt:variant>
        <vt:lpstr>Slide Titles</vt:lpstr>
      </vt:variant>
      <vt:variant>
        <vt:i4>52</vt:i4>
      </vt:variant>
    </vt:vector>
  </HeadingPairs>
  <TitlesOfParts>
    <vt:vector size="54" baseType="lpstr">
      <vt:lpstr>Office Theme</vt:lpstr>
      <vt:lpstr>Custom Design</vt:lpstr>
      <vt:lpstr>LƯƠNG VÀ PHÚC LỢI</vt:lpstr>
      <vt:lpstr>I.  LƯƠNG BỔNG  VÀ ĐÃI NGỘ TÀI CHÍNH</vt:lpstr>
      <vt:lpstr>LƯƠNG? </vt:lpstr>
      <vt:lpstr>Ý NGHĨA?</vt:lpstr>
      <vt:lpstr>MỤC TIÊU CỦA TIỀN LƯƠNG</vt:lpstr>
      <vt:lpstr>Chú ý</vt:lpstr>
      <vt:lpstr>Lương trong cơ cấu thu nhập</vt:lpstr>
      <vt:lpstr>Cơ cấu...</vt:lpstr>
      <vt:lpstr>Cơ cấu...</vt:lpstr>
      <vt:lpstr>NGUYÊN TẮC QL TIỀN LƯƠNG</vt:lpstr>
      <vt:lpstr>Điển quản trị: EVN và những sai phạm về quản lý lương </vt:lpstr>
      <vt:lpstr>EVN</vt:lpstr>
      <vt:lpstr>EVN...</vt:lpstr>
      <vt:lpstr>EVN</vt:lpstr>
      <vt:lpstr>EVN</vt:lpstr>
      <vt:lpstr>Câu hỏi</vt:lpstr>
      <vt:lpstr>Slide 17</vt:lpstr>
      <vt:lpstr>2. CÁC YẾU TỐ ẢNH HƯỞNG</vt:lpstr>
      <vt:lpstr>Nhóm 1: môi trường xã hội</vt:lpstr>
      <vt:lpstr>Nhóm 2: Môi trường tổ chức </vt:lpstr>
      <vt:lpstr>Nhóm 3: bản thân công việc</vt:lpstr>
      <vt:lpstr>Chú ý</vt:lpstr>
      <vt:lpstr>Bản thân công việc...</vt:lpstr>
      <vt:lpstr>Nhóm 4: Bản thân người LĐ</vt:lpstr>
      <vt:lpstr>Slide 25</vt:lpstr>
      <vt:lpstr>III. ẤN ĐỊNH MỨC LƯƠNG</vt:lpstr>
      <vt:lpstr>IV. CÁC HÌNH THỨC TRẢ LƯƠNG</vt:lpstr>
      <vt:lpstr>Chú ý !</vt:lpstr>
      <vt:lpstr>V. HỆ THỐNG THANG BẢNG LƯƠNG</vt:lpstr>
      <vt:lpstr>Slide 30</vt:lpstr>
      <vt:lpstr>Slide 31</vt:lpstr>
      <vt:lpstr>Nguyên tắc xây dựng thang bảng lương</vt:lpstr>
      <vt:lpstr>Yêu cầu của một hệ thống  thang bảng lương hiệu quả</vt:lpstr>
      <vt:lpstr>Nguyên tắc...</vt:lpstr>
      <vt:lpstr>Quy định của Nhà nước  về thang bảng lương đối với DNNN</vt:lpstr>
      <vt:lpstr>Quy định...</vt:lpstr>
      <vt:lpstr>QUY TRÌNH THIẾT LẬP  HỆ THỐNG THANG BẢNG LƯƠNG</vt:lpstr>
      <vt:lpstr>Chú ý!</vt:lpstr>
      <vt:lpstr>II. PHÚC LỢI  </vt:lpstr>
      <vt:lpstr>1. PHÚC LỢI?</vt:lpstr>
      <vt:lpstr>Ý nghĩa và tầm quan trọng?</vt:lpstr>
      <vt:lpstr>2. PL THEO QUY ĐỊNH CỦA PHÁP LUẬT</vt:lpstr>
      <vt:lpstr>3. PHÚC LỢI TỰ NGUYỆN</vt:lpstr>
      <vt:lpstr>Slide 44</vt:lpstr>
      <vt:lpstr>SỰ BẤT BÌNH  CỦA NGƯỜI LAO ĐỘNG</vt:lpstr>
      <vt:lpstr>SỰ BẤT BÌNH?</vt:lpstr>
      <vt:lpstr>CÁC LOẠI BẤT BÌNH?</vt:lpstr>
      <vt:lpstr>NGUỒN GỐC BẤT BÌNH?</vt:lpstr>
      <vt:lpstr> GIẢI QUYẾT BẤT BÌNH</vt:lpstr>
      <vt:lpstr>Nghề nhân sự</vt:lpstr>
      <vt:lpstr>Nhà quản lý nhân sự?</vt:lpstr>
      <vt:lpstr>Slide 52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LƯƠNG VÀ PHÚC LỢI</dc:title>
  <dc:creator>User</dc:creator>
  <cp:lastModifiedBy>NAMCHUN</cp:lastModifiedBy>
  <cp:revision>56</cp:revision>
  <dcterms:created xsi:type="dcterms:W3CDTF">2012-05-15T00:13:15Z</dcterms:created>
  <dcterms:modified xsi:type="dcterms:W3CDTF">2013-12-27T14:15:08Z</dcterms:modified>
</cp:coreProperties>
</file>