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63" r:id="rId5"/>
    <p:sldId id="264" r:id="rId6"/>
    <p:sldId id="265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0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59ACF6-9698-45F6-978E-B51B552EE10B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695BFA-6797-4FEC-AD98-86415722B0D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Десятичные дроби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000496" y="3500438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5 «А» класс</a:t>
            </a:r>
          </a:p>
          <a:p>
            <a:r>
              <a:rPr lang="ru-RU" sz="2400" dirty="0" smtClean="0"/>
              <a:t>Учитель математики Волосатова Г.А.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Галина Алексеевна\Рабочий стол\Pavel_Filonov_Hors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85728"/>
            <a:ext cx="5780234" cy="2388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5" name="Picture 3" descr="C:\Documents and Settings\Галина Алексеевна\Рабочий стол\370px-Pavel_Filonov_2Hea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3071834" cy="49841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6" name="Picture 4" descr="C:\Documents and Settings\Галина Алексеевна\Рабочий стол\Pavel_Filonov_Pedagogic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214686"/>
            <a:ext cx="3666964" cy="32305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Галина Алексеевна\Рабочий стол\777px-Filonov_ship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632793"/>
            <a:ext cx="5214942" cy="40202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9" name="Picture 3" descr="C:\Documents and Settings\Галина Алексеевна\Рабочий стол\Pavel_Filonov_HolyFamil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214290"/>
            <a:ext cx="3143272" cy="4259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Галина Алексеевна\Рабочий стол\457px-Pavel_Filonov_ManWo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69366"/>
            <a:ext cx="2571768" cy="3374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7" name="Picture 3" descr="C:\Documents and Settings\Галина Алексеевна\Рабочий стол\Pavel_Filonov_Hea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14290"/>
            <a:ext cx="6059523" cy="34158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Галина Алексеевна\Рабочий стол\Pavel_Filonov_KingsFe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714620"/>
            <a:ext cx="4729190" cy="38246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5" name="Picture 5" descr="C:\Documents and Settings\Галина Алексеевна\Рабочий стол\458px-Pavel_Filonov_Gleb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547095" cy="4643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000240"/>
            <a:ext cx="15001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3,8</a:t>
            </a:r>
          </a:p>
          <a:p>
            <a:r>
              <a:rPr lang="ru-RU" sz="3200" dirty="0" smtClean="0"/>
              <a:t>4,3</a:t>
            </a:r>
          </a:p>
          <a:p>
            <a:r>
              <a:rPr lang="ru-RU" sz="3200" dirty="0" smtClean="0"/>
              <a:t>6,29</a:t>
            </a:r>
          </a:p>
          <a:p>
            <a:r>
              <a:rPr lang="ru-RU" sz="3200" dirty="0" smtClean="0"/>
              <a:t>5</a:t>
            </a:r>
          </a:p>
          <a:p>
            <a:r>
              <a:rPr lang="ru-RU" sz="3200" dirty="0" smtClean="0"/>
              <a:t>4,24</a:t>
            </a:r>
          </a:p>
          <a:p>
            <a:r>
              <a:rPr lang="ru-RU" sz="3200" dirty="0" smtClean="0"/>
              <a:t>10,395</a:t>
            </a:r>
          </a:p>
          <a:p>
            <a:r>
              <a:rPr lang="ru-RU" sz="3200" dirty="0" smtClean="0"/>
              <a:t>5,56</a:t>
            </a:r>
          </a:p>
          <a:p>
            <a:r>
              <a:rPr lang="ru-RU" sz="3200" dirty="0" smtClean="0"/>
              <a:t>2,15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14422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Тест №1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57554" y="1214422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Тест №2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1142984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Тест №3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2000240"/>
            <a:ext cx="15001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3,6</a:t>
            </a:r>
          </a:p>
          <a:p>
            <a:r>
              <a:rPr lang="ru-RU" sz="3200" dirty="0" smtClean="0"/>
              <a:t>1,8</a:t>
            </a:r>
          </a:p>
          <a:p>
            <a:r>
              <a:rPr lang="ru-RU" sz="3200" dirty="0" smtClean="0"/>
              <a:t>0,2</a:t>
            </a:r>
          </a:p>
          <a:p>
            <a:r>
              <a:rPr lang="ru-RU" sz="3200" dirty="0" smtClean="0"/>
              <a:t>0,73</a:t>
            </a:r>
          </a:p>
          <a:p>
            <a:r>
              <a:rPr lang="ru-RU" sz="3200" dirty="0" smtClean="0"/>
              <a:t>2,48</a:t>
            </a:r>
          </a:p>
          <a:p>
            <a:r>
              <a:rPr lang="ru-RU" sz="3200" dirty="0" smtClean="0"/>
              <a:t>0,4</a:t>
            </a:r>
          </a:p>
          <a:p>
            <a:r>
              <a:rPr lang="ru-RU" sz="3200" dirty="0" smtClean="0"/>
              <a:t>2,5</a:t>
            </a:r>
          </a:p>
          <a:p>
            <a:r>
              <a:rPr lang="ru-RU" sz="3200" dirty="0" smtClean="0"/>
              <a:t>2,26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643702" y="1928802"/>
            <a:ext cx="15001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29,4</a:t>
            </a:r>
          </a:p>
          <a:p>
            <a:r>
              <a:rPr lang="ru-RU" sz="3200" dirty="0" smtClean="0"/>
              <a:t>73</a:t>
            </a:r>
          </a:p>
          <a:p>
            <a:r>
              <a:rPr lang="ru-RU" sz="3200" dirty="0" smtClean="0"/>
              <a:t>5,06</a:t>
            </a:r>
          </a:p>
          <a:p>
            <a:r>
              <a:rPr lang="ru-RU" sz="3200" dirty="0" smtClean="0"/>
              <a:t>0,003</a:t>
            </a:r>
          </a:p>
          <a:p>
            <a:r>
              <a:rPr lang="ru-RU" sz="3200" dirty="0" smtClean="0"/>
              <a:t>1,9</a:t>
            </a:r>
          </a:p>
          <a:p>
            <a:r>
              <a:rPr lang="ru-RU" sz="3200" dirty="0" smtClean="0"/>
              <a:t>0,785</a:t>
            </a:r>
          </a:p>
          <a:p>
            <a:r>
              <a:rPr lang="ru-RU" sz="3200" dirty="0" smtClean="0"/>
              <a:t>250</a:t>
            </a:r>
          </a:p>
          <a:p>
            <a:r>
              <a:rPr lang="ru-RU" sz="3200" dirty="0" smtClean="0"/>
              <a:t>68,9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6000768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Цветным мелом на доске ученики рисуют картину из ответов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214290"/>
            <a:ext cx="428628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В стране десятичных дробей</a:t>
            </a:r>
            <a:r>
              <a:rPr lang="ru-RU" sz="2200" dirty="0" smtClean="0"/>
              <a:t> </a:t>
            </a:r>
            <a:br>
              <a:rPr lang="ru-RU" sz="2200" dirty="0" smtClean="0"/>
            </a:br>
            <a:r>
              <a:rPr lang="ru-RU" sz="2200" dirty="0" smtClean="0"/>
              <a:t>Мы дроби не простые, </a:t>
            </a:r>
            <a:br>
              <a:rPr lang="ru-RU" sz="2200" dirty="0" smtClean="0"/>
            </a:br>
            <a:r>
              <a:rPr lang="ru-RU" sz="2200" dirty="0" smtClean="0"/>
              <a:t>Мы знаки не пустые. </a:t>
            </a:r>
            <a:br>
              <a:rPr lang="ru-RU" sz="2200" dirty="0" smtClean="0"/>
            </a:br>
            <a:r>
              <a:rPr lang="ru-RU" sz="2200" dirty="0" smtClean="0"/>
              <a:t>Мы дроби десятичные, </a:t>
            </a:r>
            <a:br>
              <a:rPr lang="ru-RU" sz="2200" dirty="0" smtClean="0"/>
            </a:br>
            <a:r>
              <a:rPr lang="ru-RU" sz="2200" dirty="0" smtClean="0"/>
              <a:t>Возможно и привычные. </a:t>
            </a:r>
            <a:br>
              <a:rPr lang="ru-RU" sz="2200" dirty="0" smtClean="0"/>
            </a:br>
            <a:r>
              <a:rPr lang="ru-RU" sz="2200" dirty="0" smtClean="0"/>
              <a:t>Если правильные мы, </a:t>
            </a:r>
            <a:br>
              <a:rPr lang="ru-RU" sz="2200" dirty="0" smtClean="0"/>
            </a:br>
            <a:r>
              <a:rPr lang="ru-RU" sz="2200" dirty="0" smtClean="0"/>
              <a:t>Слева нас стоят нули. </a:t>
            </a:r>
            <a:br>
              <a:rPr lang="ru-RU" sz="2200" dirty="0" smtClean="0"/>
            </a:br>
            <a:r>
              <a:rPr lang="ru-RU" sz="2200" dirty="0" smtClean="0"/>
              <a:t>Прямо перед запятой – </a:t>
            </a:r>
            <a:br>
              <a:rPr lang="ru-RU" sz="2200" dirty="0" smtClean="0"/>
            </a:br>
            <a:r>
              <a:rPr lang="ru-RU" sz="2200" dirty="0" smtClean="0"/>
              <a:t>Этот знак ведь непростой. </a:t>
            </a:r>
            <a:br>
              <a:rPr lang="ru-RU" sz="2200" dirty="0" smtClean="0"/>
            </a:br>
            <a:r>
              <a:rPr lang="ru-RU" sz="2200" dirty="0" smtClean="0"/>
              <a:t>Запятая в нас важна, </a:t>
            </a:r>
            <a:br>
              <a:rPr lang="ru-RU" sz="2200" dirty="0" smtClean="0"/>
            </a:br>
            <a:r>
              <a:rPr lang="ru-RU" sz="2200" dirty="0" smtClean="0"/>
              <a:t>И всегда она нужна. </a:t>
            </a:r>
            <a:br>
              <a:rPr lang="ru-RU" sz="2200" dirty="0" smtClean="0"/>
            </a:br>
            <a:r>
              <a:rPr lang="ru-RU" sz="2200" dirty="0" smtClean="0"/>
              <a:t>Вот пример вам: если вдруг </a:t>
            </a:r>
            <a:br>
              <a:rPr lang="ru-RU" sz="2200" dirty="0" smtClean="0"/>
            </a:br>
            <a:r>
              <a:rPr lang="ru-RU" sz="2200" dirty="0" smtClean="0"/>
              <a:t>Написал ваш лучший друг </a:t>
            </a:r>
            <a:br>
              <a:rPr lang="ru-RU" sz="2200" dirty="0" smtClean="0"/>
            </a:br>
            <a:r>
              <a:rPr lang="ru-RU" sz="2200" dirty="0" smtClean="0"/>
              <a:t>Про единицу, что она </a:t>
            </a:r>
            <a:br>
              <a:rPr lang="ru-RU" sz="2200" dirty="0" smtClean="0"/>
            </a:br>
            <a:r>
              <a:rPr lang="ru-RU" sz="2200" dirty="0" smtClean="0"/>
              <a:t>Одной десятой равна. </a:t>
            </a:r>
            <a:br>
              <a:rPr lang="ru-RU" sz="2200" dirty="0" smtClean="0"/>
            </a:br>
            <a:r>
              <a:rPr lang="ru-RU" sz="2200" dirty="0" smtClean="0"/>
              <a:t>Но ведь это так ужасно </a:t>
            </a:r>
            <a:br>
              <a:rPr lang="ru-RU" sz="2200" dirty="0" smtClean="0"/>
            </a:br>
            <a:r>
              <a:rPr lang="ru-RU" sz="2200" dirty="0" smtClean="0"/>
              <a:t>И старался он напрасно! </a:t>
            </a:r>
            <a:br>
              <a:rPr lang="ru-RU" sz="2200" dirty="0" smtClean="0"/>
            </a:br>
            <a:r>
              <a:rPr lang="ru-RU" sz="2200" dirty="0" smtClean="0"/>
              <a:t>Дети, помните всегда: </a:t>
            </a:r>
            <a:br>
              <a:rPr lang="ru-RU" sz="2200" dirty="0" smtClean="0"/>
            </a:br>
            <a:r>
              <a:rPr lang="ru-RU" sz="2200" dirty="0" smtClean="0"/>
              <a:t>Запятая в нас важна!</a:t>
            </a:r>
          </a:p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85860"/>
            <a:ext cx="96441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dirty="0" smtClean="0"/>
          </a:p>
          <a:p>
            <a:r>
              <a:rPr lang="ru-RU" sz="4400" dirty="0" smtClean="0"/>
              <a:t>Математика </a:t>
            </a:r>
            <a:r>
              <a:rPr lang="ru-RU" sz="4400" dirty="0" smtClean="0"/>
              <a:t>- красивая наука?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686800" cy="61103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Тип: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УОСЗ;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Вид: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диалог, практикум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деятельности учителя: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создать условия для формирования представлений о действиях с десятичными дробями.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изучения темы: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Личностные: осознают важность и необходимость знаний для человека.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Предметные: умеют выполнять действия с десятичными дробями.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УУД: 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Познавательные: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ориентируются на разнообразие способов решения задач; умеют работать по заданному алгоритму, сопоставлять и классифицировать;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Регулятивные: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учитывают правила в планировании и контроле способов решения, осуществляют самоанализ и самоконтроль;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Коммуникативные: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считаются с разными мнениями и стремятся к координации различных позиций в сотрудничестве; учувствуют в диалоге, признают право на иное мнение.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Сценарий урока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Мобилизующий этап – включение учащихся  в активную интеллектуальную деятельность.</a:t>
            </a:r>
          </a:p>
          <a:p>
            <a:pPr>
              <a:buClr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Формирование целостного восприятия через инструменты математики</a:t>
            </a:r>
          </a:p>
          <a:p>
            <a:pPr>
              <a:buClr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Момент осознания учащимися  имеющихся знаний.</a:t>
            </a:r>
          </a:p>
          <a:p>
            <a:pPr>
              <a:buClr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Устная работа с примерами из компьютера – рефлексия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3108" y="785794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1,6:0,8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143108" y="1500174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2:0,05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143108" y="2143116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5,1:0,17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143108" y="2857496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0,48:0,6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143108" y="3643314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0,01:0,02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143108" y="4429132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7:0,007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3108" y="5143512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7,2:0,036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2143108" y="5786454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0,09:0,001</a:t>
            </a:r>
            <a:endParaRPr lang="ru-RU" sz="3200" dirty="0"/>
          </a:p>
        </p:txBody>
      </p:sp>
      <p:sp>
        <p:nvSpPr>
          <p:cNvPr id="14" name="Овал 13"/>
          <p:cNvSpPr/>
          <p:nvPr/>
        </p:nvSpPr>
        <p:spPr>
          <a:xfrm>
            <a:off x="1714480" y="928670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714480" y="1571612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714480" y="2285992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714480" y="2928934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714480" y="3786190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714480" y="4572008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714480" y="5286388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З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1714480" y="5857892"/>
            <a:ext cx="428628" cy="428628"/>
          </a:xfrm>
          <a:prstGeom prst="ellipse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14876" y="1643050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И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2214554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57884" y="2786058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О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429388" y="3357562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Т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3929066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Е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572396" y="4500570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З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143900" y="5072074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А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143372" y="1071546"/>
            <a:ext cx="571504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Г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357430"/>
            <a:ext cx="7429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Что такое красота</a:t>
            </a:r>
            <a:r>
              <a:rPr lang="ru-RU" sz="6600" dirty="0" smtClean="0"/>
              <a:t>?</a:t>
            </a:r>
          </a:p>
          <a:p>
            <a:pPr algn="r"/>
            <a:r>
              <a:rPr lang="ru-RU" sz="1400" dirty="0" smtClean="0"/>
              <a:t>(несколько учащихся ищут ответ в интернете)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357298"/>
            <a:ext cx="78581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Девиз урока</a:t>
            </a:r>
          </a:p>
          <a:p>
            <a:r>
              <a:rPr lang="ru-RU" sz="6000" dirty="0" smtClean="0"/>
              <a:t>Красота </a:t>
            </a:r>
            <a:r>
              <a:rPr lang="ru-RU" sz="6000" dirty="0" smtClean="0"/>
              <a:t>спасёт мир…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5643538" y="3571876"/>
            <a:ext cx="3500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Ф.М.Достоевский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389120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2800" b="1" dirty="0" smtClean="0"/>
              <a:t>Принцип Павла Филонова – многомерность.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Можно ли его использовать при изучении математических понятий?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14620"/>
            <a:ext cx="4786314" cy="3286148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Па́вел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Никола́евич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Фило́нов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(8 января 1883, Москва — 3 декабря1941, Ленинград) — русский, советский художник (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художник−исследователь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как он официально именовал себя сам), поэт, один из лидеров русского авангарда; основатель и теоретик аналитического искусства — уникального реформирующего направления живописи и графики первой половины XX века, оказавшего и оказывающего заметное влияние на творческие умонастроения многих художников 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литераторов новейшего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времени. </a:t>
            </a:r>
          </a:p>
        </p:txBody>
      </p:sp>
      <p:pic>
        <p:nvPicPr>
          <p:cNvPr id="1026" name="Picture 2" descr="C:\Documents and Settings\Галина Алексеевна\Рабочий стол\Filonov_Selfportrait_19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5" y="1428736"/>
            <a:ext cx="392429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Галина Алексеевна\Рабочий стол\516px-Павел_Филонов,_Ударни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000628" cy="58029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2" name="Picture 4" descr="C:\Documents and Settings\Галина Алексеевна\Рабочий стол\Pavel_Filonov_Fac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28604"/>
            <a:ext cx="3169819" cy="3652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0" name="Picture 2" descr="C:\Documents and Settings\Галина Алексеевна\Рабочий стол\Pavel_Filonov_Animal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571876"/>
            <a:ext cx="4044967" cy="29906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</TotalTime>
  <Words>273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Десятичные дроби</vt:lpstr>
      <vt:lpstr>Слайд 2</vt:lpstr>
      <vt:lpstr>Сценарий урока </vt:lpstr>
      <vt:lpstr>Слайд 4</vt:lpstr>
      <vt:lpstr>Слайд 5</vt:lpstr>
      <vt:lpstr>Слайд 6</vt:lpstr>
      <vt:lpstr>Слайд 7</vt:lpstr>
      <vt:lpstr>Па́вел Никола́евич Фило́нов (8 января 1883, Москва — 3 декабря1941, Ленинград) — русский, советский художник (художник−исследователь, как он официально именовал себя сам), поэт, один из лидеров русского авангарда; основатель и теоретик аналитического искусства — уникального реформирующего направления живописи и графики первой половины XX века, оказавшего и оказывающего заметное влияние на творческие умонастроения многих художников и литераторов новейшего времени.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МОУ СОШ 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Kabinet-32</dc:creator>
  <cp:lastModifiedBy>Kabinet-32</cp:lastModifiedBy>
  <cp:revision>14</cp:revision>
  <dcterms:created xsi:type="dcterms:W3CDTF">2006-12-31T21:07:00Z</dcterms:created>
  <dcterms:modified xsi:type="dcterms:W3CDTF">2015-05-11T10:01:53Z</dcterms:modified>
</cp:coreProperties>
</file>