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64" r:id="rId2"/>
    <p:sldId id="321" r:id="rId3"/>
    <p:sldId id="303" r:id="rId4"/>
    <p:sldId id="289" r:id="rId5"/>
    <p:sldId id="299" r:id="rId6"/>
    <p:sldId id="302" r:id="rId7"/>
    <p:sldId id="300" r:id="rId8"/>
    <p:sldId id="312" r:id="rId9"/>
    <p:sldId id="313" r:id="rId10"/>
    <p:sldId id="305" r:id="rId11"/>
    <p:sldId id="275" r:id="rId12"/>
    <p:sldId id="307" r:id="rId13"/>
    <p:sldId id="314" r:id="rId14"/>
    <p:sldId id="317" r:id="rId15"/>
    <p:sldId id="297" r:id="rId16"/>
    <p:sldId id="286" r:id="rId17"/>
    <p:sldId id="319" r:id="rId18"/>
    <p:sldId id="322" r:id="rId19"/>
    <p:sldId id="316" r:id="rId20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F612"/>
    <a:srgbClr val="0099CC"/>
    <a:srgbClr val="33CCFF"/>
    <a:srgbClr val="0099FF"/>
    <a:srgbClr val="00A1DA"/>
    <a:srgbClr val="FFFF00"/>
    <a:srgbClr val="00B0F0"/>
    <a:srgbClr val="8CBB5D"/>
    <a:srgbClr val="660066"/>
    <a:srgbClr val="CC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676" autoAdjust="0"/>
    <p:restoredTop sz="84022" autoAdjust="0"/>
  </p:normalViewPr>
  <p:slideViewPr>
    <p:cSldViewPr>
      <p:cViewPr varScale="1">
        <p:scale>
          <a:sx n="74" d="100"/>
          <a:sy n="74" d="100"/>
        </p:scale>
        <p:origin x="114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C6677E4-F4E0-4E48-917E-754C45BEB985}" type="datetimeFigureOut">
              <a:rPr lang="ru-RU"/>
              <a:pPr>
                <a:defRPr/>
              </a:pPr>
              <a:t>11.10.2016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F74102B1-748D-4481-896D-17F2F6E6CC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22297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0F23E88-F070-4D1B-9FFF-74478D20EFB0}" type="slidenum">
              <a:rPr lang="ru-RU" altLang="ru-RU"/>
              <a:pPr/>
              <a:t>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348066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AADF034-357B-4C70-A873-C6A92FF93CDC}" type="slidenum">
              <a:rPr lang="ru-RU" altLang="ru-RU"/>
              <a:pPr/>
              <a:t>12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676278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50DF6AA-0C97-4848-8596-0D93C82FC267}" type="slidenum">
              <a:rPr lang="ru-RU" altLang="ru-RU"/>
              <a:pPr/>
              <a:t>13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794488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E381E70-90F4-4319-BE9B-13D0FAFE993D}" type="slidenum">
              <a:rPr lang="ru-RU" altLang="ru-RU" smtClean="0">
                <a:latin typeface="Calibri" panose="020F0502020204030204" pitchFamily="34" charset="0"/>
              </a:rPr>
              <a:pPr/>
              <a:t>14</a:t>
            </a:fld>
            <a:endParaRPr lang="ru-RU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7890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7AEA7-12A1-4934-A33D-DAFB32E26FA4}" type="datetimeFigureOut">
              <a:rPr lang="ru-RU"/>
              <a:pPr>
                <a:defRPr/>
              </a:pPr>
              <a:t>11.10.2016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74C3CB-1BAF-473E-AAE3-E73CFD49B9AF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DFA52-6825-45D1-AC06-608FDF984F1B}" type="datetimeFigureOut">
              <a:rPr lang="ru-RU"/>
              <a:pPr>
                <a:defRPr/>
              </a:pPr>
              <a:t>11.10.2016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41304A-22DF-4CB3-B53A-039EF3CF7139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4B7703-674F-4B4D-8341-4941D390934F}" type="datetimeFigureOut">
              <a:rPr lang="ru-RU"/>
              <a:pPr>
                <a:defRPr/>
              </a:pPr>
              <a:t>11.10.2016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D9CC69-5040-4A8B-B7D6-201115AF9267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1CC8C-9921-40B2-806A-C3C62B0E493F}" type="datetimeFigureOut">
              <a:rPr lang="ru-RU"/>
              <a:pPr>
                <a:defRPr/>
              </a:pPr>
              <a:t>11.10.2016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C30196-0155-43F8-95AC-6B0530F662AB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880D7-8596-44D6-94DC-86F626259989}" type="datetimeFigureOut">
              <a:rPr lang="ru-RU"/>
              <a:pPr>
                <a:defRPr/>
              </a:pPr>
              <a:t>11.10.2016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5D0032-3117-4332-B1E9-6F3F1F2257FC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480DC-8B52-4457-96DF-B0FA6176F364}" type="datetimeFigureOut">
              <a:rPr lang="ru-RU"/>
              <a:pPr>
                <a:defRPr/>
              </a:pPr>
              <a:t>11.10.2016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70B5E-E56D-4281-81A3-74880DBC7E28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0518B-3BF4-46F4-91F8-4851C21A260C}" type="datetimeFigureOut">
              <a:rPr lang="ru-RU"/>
              <a:pPr>
                <a:defRPr/>
              </a:pPr>
              <a:t>11.10.2016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115C15-5ED6-4BF4-96D1-520EDD86DB3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CB947-5E3E-4026-9BEE-CE080B710108}" type="datetimeFigureOut">
              <a:rPr lang="ru-RU"/>
              <a:pPr>
                <a:defRPr/>
              </a:pPr>
              <a:t>11.10.2016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F7F6C2-BA1E-4976-AFEB-7E4996967057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D6E78-AE78-4FDC-BB9E-95C21C7C5692}" type="datetimeFigureOut">
              <a:rPr lang="ru-RU"/>
              <a:pPr>
                <a:defRPr/>
              </a:pPr>
              <a:t>11.10.2016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BE25F0-30E7-4057-976C-EBE48AF57C6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DDD60-2943-45E0-94CC-C624AC331DC7}" type="datetimeFigureOut">
              <a:rPr lang="ru-RU"/>
              <a:pPr>
                <a:defRPr/>
              </a:pPr>
              <a:t>11.10.2016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88640D-4B6F-49E6-B7BB-8A4F89A8FF64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FA9C5-4784-4A6C-962B-A2E13B1E6032}" type="datetimeFigureOut">
              <a:rPr lang="ru-RU"/>
              <a:pPr>
                <a:defRPr/>
              </a:pPr>
              <a:t>11.10.2016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9F7260-B3A5-48F4-AD4C-1D30D9135B0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20000"/>
                <a:lumOff val="8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6531791-6132-4F83-B48F-BAD640B18E77}" type="datetimeFigureOut">
              <a:rPr lang="ru-RU"/>
              <a:pPr>
                <a:defRPr/>
              </a:pPr>
              <a:t>11.10.2016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BE6B7633-CAC0-4942-934D-E63BF88FC8E8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41" r:id="rId1"/>
    <p:sldLayoutId id="2147484542" r:id="rId2"/>
    <p:sldLayoutId id="2147484543" r:id="rId3"/>
    <p:sldLayoutId id="2147484544" r:id="rId4"/>
    <p:sldLayoutId id="2147484545" r:id="rId5"/>
    <p:sldLayoutId id="2147484546" r:id="rId6"/>
    <p:sldLayoutId id="2147484547" r:id="rId7"/>
    <p:sldLayoutId id="2147484548" r:id="rId8"/>
    <p:sldLayoutId id="2147484549" r:id="rId9"/>
    <p:sldLayoutId id="2147484550" r:id="rId10"/>
    <p:sldLayoutId id="214748455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5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32.gif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0.png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\Desktop\&#1059;&#1059;&#1044;%20&#1053;&#1040;%20&#1060;&#1045;&#1057;&#1058;&#1048;&#1042;&#1040;&#1051;&#1068;%20&#1040;&#1055;&#1056;&#1045;&#1051;&#1068;\&#1055;&#1088;&#1086;&#1077;&#1082;&#1090;%20&#1091;&#1088;&#1086;&#1082;&#1072;%20&#1085;&#1072;%20&#1075;&#1086;&#1088;&#1086;&#1076;&#1089;&#1082;&#1086;&#1081;%20&#1092;&#1077;&#1089;&#1090;&#1080;&#1074;&#1072;&#1083;&#1100;\&#1060;&#1080;&#1083;&#1100;&#1084;%202.wmv" TargetMode="External"/><Relationship Id="rId4" Type="http://schemas.openxmlformats.org/officeDocument/2006/relationships/image" Target="../media/image4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mp3-pesnja.com/song/&#1084;&#1072;&#1096;&#1072;+&#1080;+&#1084;&#1077;&#1076;&#1074;&#1077;&#1076;&#1100;+&#1077;&#1089;&#1083;&#1080;+&#1091;&#1090;&#1088;&#1086;&#1084;+&#1076;&#1077;&#1090;&#1080;+&#1091;&#1083;&#1099;&#1073;&#1072;&#1102;&#1090;&#1089;&#1103;" TargetMode="External"/><Relationship Id="rId3" Type="http://schemas.openxmlformats.org/officeDocument/2006/relationships/hyperlink" Target="http://festival.1september.ru/articles/627314/" TargetMode="External"/><Relationship Id="rId7" Type="http://schemas.openxmlformats.org/officeDocument/2006/relationships/hyperlink" Target="http://iplayer.fm/song/52765352/Zvuki_prirody_-_Roenie_pchyol..../" TargetMode="External"/><Relationship Id="rId2" Type="http://schemas.openxmlformats.org/officeDocument/2006/relationships/hyperlink" Target="http://pedsovet.su/load/244-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ashamult.ru/wp-content/uploads/2015/09/10_FullHD.jpg" TargetMode="External"/><Relationship Id="rId5" Type="http://schemas.openxmlformats.org/officeDocument/2006/relationships/hyperlink" Target="http://sunveter.ru/klip/983-masha-i-medved.html" TargetMode="External"/><Relationship Id="rId4" Type="http://schemas.openxmlformats.org/officeDocument/2006/relationships/hyperlink" Target="http://www.liveinternet.ru/users/4203744/post269354626/" TargetMode="External"/><Relationship Id="rId9" Type="http://schemas.openxmlformats.org/officeDocument/2006/relationships/hyperlink" Target="http://nsportal.ru/sites/default/files/2015/10/21/fizkultminutka_masha.pptx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4a"/><Relationship Id="rId1" Type="http://schemas.openxmlformats.org/officeDocument/2006/relationships/audio" Target="NULL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0"/>
                <a:lumOff val="100000"/>
              </a:schemeClr>
            </a:gs>
            <a:gs pos="35000">
              <a:schemeClr val="accent5">
                <a:lumMod val="0"/>
                <a:lumOff val="100000"/>
              </a:schemeClr>
            </a:gs>
            <a:gs pos="100000">
              <a:schemeClr val="accent5">
                <a:lumMod val="1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67544" y="648276"/>
            <a:ext cx="6815484" cy="3108543"/>
          </a:xfrm>
          <a:prstGeom prst="rect">
            <a:avLst/>
          </a:prstGeom>
          <a:noFill/>
          <a:ln w="28575">
            <a:noFill/>
            <a:prstDash val="lgDashDotDot"/>
          </a:ln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к уроку 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учебному 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предмету «Математика» </a:t>
            </a:r>
          </a:p>
          <a:p>
            <a:pPr algn="ctr" eaLnBrk="1" hangingPunct="1">
              <a:defRPr/>
            </a:pPr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1-ом классе 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тему </a:t>
            </a:r>
          </a:p>
          <a:p>
            <a:pPr algn="ctr" eaLnBrk="1" hangingPunct="1">
              <a:defRPr/>
            </a:pPr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«Решение задач</a:t>
            </a:r>
          </a:p>
          <a:p>
            <a:pPr algn="ctr" eaLnBrk="1" hangingPunct="1">
              <a:defRPr/>
            </a:pPr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одно действие.</a:t>
            </a:r>
          </a:p>
          <a:p>
            <a:pPr algn="ctr" eaLnBrk="1" hangingPunct="1">
              <a:defRPr/>
            </a:pPr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Закрепление».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3" name="Picture 17" descr="http://www.playcast.ru/uploads/2014/11/28/1083736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788" y="4325938"/>
            <a:ext cx="1485900" cy="253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19" descr="http://sunveter.ru/uploads/posts/2015-07/thumbs/1437413355_mm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11402" y="1293115"/>
            <a:ext cx="5859016" cy="5859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TextBox 1"/>
          <p:cNvSpPr txBox="1">
            <a:spLocks noChangeArrowheads="1"/>
          </p:cNvSpPr>
          <p:nvPr/>
        </p:nvSpPr>
        <p:spPr bwMode="auto">
          <a:xfrm>
            <a:off x="1666875" y="5464175"/>
            <a:ext cx="4897438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Стрельцова</a:t>
            </a:r>
            <a:r>
              <a:rPr lang="ru-RU" alt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Наталья Владимировна</a:t>
            </a:r>
          </a:p>
          <a:p>
            <a:pPr algn="ctr"/>
            <a:r>
              <a:rPr lang="ru-RU" alt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algn="ctr"/>
            <a:r>
              <a:rPr lang="ru-RU" alt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МБОУ «Гимназия №8»</a:t>
            </a:r>
          </a:p>
          <a:p>
            <a:pPr algn="ctr"/>
            <a:r>
              <a:rPr lang="ru-RU" alt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altLang="ru-RU" sz="20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Рубцовска Алтайского края</a:t>
            </a:r>
            <a:endParaRPr lang="ru-RU" altLang="ru-RU" sz="2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http://img15.nnm.me/1/1/8/f/1/390f6adb848de81c70b209b41c6.jpg"/>
          <p:cNvPicPr>
            <a:picLocks noChangeAspect="1" noChangeArrowheads="1"/>
          </p:cNvPicPr>
          <p:nvPr/>
        </p:nvPicPr>
        <p:blipFill>
          <a:blip r:embed="rId4"/>
          <a:srcRect l="11591" t="11929" r="2"/>
          <a:stretch>
            <a:fillRect/>
          </a:stretch>
        </p:blipFill>
        <p:spPr bwMode="auto">
          <a:xfrm>
            <a:off x="-3175" y="-14288"/>
            <a:ext cx="9812338" cy="695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29" descr="http://video-otkritka.ru/albom/maha/0_63c77_4831ac43_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313" y="3363913"/>
            <a:ext cx="9969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Группа 2"/>
          <p:cNvGrpSpPr>
            <a:grpSpLocks/>
          </p:cNvGrpSpPr>
          <p:nvPr/>
        </p:nvGrpSpPr>
        <p:grpSpPr bwMode="auto">
          <a:xfrm>
            <a:off x="6316663" y="4356100"/>
            <a:ext cx="3476625" cy="2555875"/>
            <a:chOff x="5167313" y="1944688"/>
            <a:chExt cx="3835400" cy="2533650"/>
          </a:xfrm>
        </p:grpSpPr>
        <p:pic>
          <p:nvPicPr>
            <p:cNvPr id="25606" name="Picture 27" descr="http://img1.liveinternet.ru/images/attach/c/7/97/189/97189753_pshela1.gif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911975" y="3732213"/>
              <a:ext cx="523875" cy="427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07" name="Picture 27" descr="http://img1.liveinternet.ru/images/attach/c/7/97/189/97189753_pshela1.gif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078538" y="3025775"/>
              <a:ext cx="517525" cy="382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08" name="Picture 27" descr="http://img1.liveinternet.ru/images/attach/c/7/97/189/97189753_pshela1.gif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372225" y="2382838"/>
              <a:ext cx="414338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09" name="Picture 27" descr="http://img1.liveinternet.ru/images/attach/c/7/97/189/97189753_pshela1.gif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8404225" y="3473450"/>
              <a:ext cx="536575" cy="436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10" name="Picture 27" descr="http://img1.liveinternet.ru/images/attach/c/7/97/189/97189753_pshela1.gif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8137525" y="4056063"/>
              <a:ext cx="519113" cy="422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11" name="Picture 27" descr="http://img1.liveinternet.ru/images/attach/c/7/97/189/97189753_pshela1.gif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7473950" y="3970338"/>
              <a:ext cx="477838" cy="388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12" name="Picture 27" descr="http://img1.liveinternet.ru/images/attach/c/7/97/189/97189753_pshela1.gif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8239125" y="3025775"/>
              <a:ext cx="376238" cy="306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13" name="Picture 27" descr="http://img1.liveinternet.ru/images/attach/c/7/97/189/97189753_pshela1.gif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8615363" y="3117850"/>
              <a:ext cx="387350" cy="315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14" name="Picture 27" descr="http://img1.liveinternet.ru/images/attach/c/7/97/189/97189753_pshela1.gif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911975" y="2408238"/>
              <a:ext cx="412750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15" name="Picture 27" descr="http://img1.liveinternet.ru/images/attach/c/7/97/189/97189753_pshela1.gif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223000" y="1998663"/>
              <a:ext cx="354013" cy="287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16" name="Picture 27" descr="http://img1.liveinternet.ru/images/attach/c/7/97/189/97189753_pshela1.gif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591300" y="3319463"/>
              <a:ext cx="523875" cy="427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17" name="Picture 27" descr="http://img1.liveinternet.ru/images/attach/c/7/97/189/97189753_pshela1.gif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8615363" y="2778125"/>
              <a:ext cx="387350" cy="315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18" name="Picture 27" descr="http://img1.liveinternet.ru/images/attach/c/7/97/189/97189753_pshela1.gif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805488" y="2235201"/>
              <a:ext cx="306387" cy="250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19" name="Picture 27" descr="http://img1.liveinternet.ru/images/attach/c/7/97/189/97189753_pshela1.gif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8285163" y="2439988"/>
              <a:ext cx="387350" cy="3159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20" name="Picture 27" descr="http://img1.liveinternet.ru/images/attach/c/7/97/189/97189753_pshela1.gif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7261225" y="3468688"/>
              <a:ext cx="387350" cy="3159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21" name="Picture 27" descr="http://img1.liveinternet.ru/images/attach/c/7/97/189/97189753_pshela1.gif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957888" y="2500313"/>
              <a:ext cx="384175" cy="311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22" name="Picture 27" descr="http://img1.liveinternet.ru/images/attach/c/7/97/189/97189753_pshela1.gif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303838" y="3006726"/>
              <a:ext cx="384175" cy="312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23" name="Picture 27" descr="http://img1.liveinternet.ru/images/attach/c/7/97/189/97189753_pshela1.gif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570538" y="2724151"/>
              <a:ext cx="384175" cy="311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24" name="Picture 27" descr="http://img1.liveinternet.ru/images/attach/c/7/97/189/97189753_pshela1.gif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7834313" y="2703513"/>
              <a:ext cx="384175" cy="312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25" name="Picture 27" descr="http://img1.liveinternet.ru/images/attach/c/7/97/189/97189753_pshela1.gif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7675563" y="2382838"/>
              <a:ext cx="382587" cy="311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26" name="Picture 27" descr="http://img1.liveinternet.ru/images/attach/c/7/97/189/97189753_pshela1.gif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7229475" y="2114550"/>
              <a:ext cx="384175" cy="312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27" name="Picture 27" descr="http://img1.liveinternet.ru/images/attach/c/7/97/189/97189753_pshela1.gif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750050" y="1944688"/>
              <a:ext cx="384175" cy="312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28" name="Picture 27" descr="http://img1.liveinternet.ru/images/attach/c/7/97/189/97189753_pshela1.gif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7705725" y="3149600"/>
              <a:ext cx="384175" cy="312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29" name="Picture 27" descr="http://img1.liveinternet.ru/images/attach/c/7/97/189/97189753_pshela1.gif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7123113" y="2916238"/>
              <a:ext cx="384175" cy="312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30" name="Picture 27" descr="http://img1.liveinternet.ru/images/attach/c/7/97/189/97189753_pshela1.gif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167313" y="2527301"/>
              <a:ext cx="382587" cy="311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31" name="Picture 27" descr="http://img1.liveinternet.ru/images/attach/c/7/97/189/97189753_pshela1.gif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554790" y="2732086"/>
              <a:ext cx="488950" cy="454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32" name="Picture 27" descr="http://img1.liveinternet.ru/images/attach/c/7/97/189/97189753_pshela1.gif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7885113" y="3484563"/>
              <a:ext cx="519112" cy="422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" name="ЖУЖЖАНИЕ РОЯ  ПЧЁЛ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0914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8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275 0.35046 C 0.27657 0.35764 -0.09149 -0.08172 -0.08871 -0.07315 C -0.0868 -0.06273 -0.08541 -0.05139 -0.08437 -0.03959 C -0.08264 -0.02801 -0.08437 -0.01829 -0.08541 -0.00764 C -0.0868 0.00208 -0.08802 0.0125 -0.09253 0.02176 C -0.09635 0.03055 -0.10208 0.03773 -0.10868 0.04352 C -0.11458 0.04884 -0.12135 0.05231 -0.12847 0.05393 C -0.13541 0.05578 -0.14253 0.05578 -0.1493 0.05393 C -0.15694 0.05231 -0.16267 0.04791 -0.16771 0.04028 C -0.17343 0.03426 -0.1783 0.02639 -0.18073 0.01713 C -0.18368 0.00764 -0.18472 -0.0044 -0.18472 -0.01459 C -0.18576 -0.02408 -0.18472 -0.03681 -0.18159 -0.04607 C -0.17899 -0.05486 -0.17343 -0.0625 -0.16666 -0.06621 C -0.15937 -0.06783 -0.15173 -0.06505 -0.14722 -0.05834 C -0.14357 -0.05232 -0.1401 -0.04283 -0.13906 -0.03102 C -0.13906 -0.01968 -0.1401 -0.00834 -0.14357 0.00069 C -0.14618 0.00972 -0.14514 0.01157 -0.15712 0.02268 C -0.16771 0.03472 -0.24392 0.01273 -0.25069 0.01366 C -0.25625 0.01366 -0.28854 -0.01713 -0.29444 -0.0206 C -0.30139 -0.02547 -0.30729 -0.06459 -0.30312 -0.09074 C -0.29878 -0.11667 -0.26666 -0.1632 -0.26892 -0.17685 C -0.27031 -0.19213 -0.24132 -0.15209 -0.24132 -0.1632 C -0.24132 -0.17338 -0.20902 -0.11736 -0.20902 -0.12662 " pathEditMode="relative" rAng="0" ptsTypes="AAAAAAAAAAAAAAAAAAAAAAA">
                                      <p:cBhvr>
                                        <p:cTn id="8" dur="5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00" y="-26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35" name="Text Box 31"/>
          <p:cNvSpPr txBox="1">
            <a:spLocks noChangeArrowheads="1"/>
          </p:cNvSpPr>
          <p:nvPr/>
        </p:nvSpPr>
        <p:spPr bwMode="auto">
          <a:xfrm>
            <a:off x="-323850" y="4724400"/>
            <a:ext cx="18732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2800">
                <a:solidFill>
                  <a:srgbClr val="CCCC00"/>
                </a:solidFill>
                <a:latin typeface="Arial Black" pitchFamily="34" charset="0"/>
              </a:rPr>
              <a:t>7    1 </a:t>
            </a:r>
          </a:p>
        </p:txBody>
      </p:sp>
      <p:sp>
        <p:nvSpPr>
          <p:cNvPr id="21536" name="Text Box 32"/>
          <p:cNvSpPr txBox="1">
            <a:spLocks noChangeArrowheads="1"/>
          </p:cNvSpPr>
          <p:nvPr/>
        </p:nvSpPr>
        <p:spPr bwMode="auto">
          <a:xfrm>
            <a:off x="-323850" y="5229225"/>
            <a:ext cx="18732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2800">
                <a:solidFill>
                  <a:srgbClr val="CCCC00"/>
                </a:solidFill>
                <a:latin typeface="Arial Black" pitchFamily="34" charset="0"/>
              </a:rPr>
              <a:t>4    4 </a:t>
            </a:r>
          </a:p>
        </p:txBody>
      </p:sp>
      <p:sp>
        <p:nvSpPr>
          <p:cNvPr id="21537" name="Text Box 33"/>
          <p:cNvSpPr txBox="1">
            <a:spLocks noChangeArrowheads="1"/>
          </p:cNvSpPr>
          <p:nvPr/>
        </p:nvSpPr>
        <p:spPr bwMode="auto">
          <a:xfrm>
            <a:off x="-323850" y="5661025"/>
            <a:ext cx="18732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2800">
                <a:solidFill>
                  <a:srgbClr val="CCCC00"/>
                </a:solidFill>
                <a:latin typeface="Arial Black" pitchFamily="34" charset="0"/>
              </a:rPr>
              <a:t>3    5 </a:t>
            </a:r>
          </a:p>
        </p:txBody>
      </p:sp>
      <p:sp>
        <p:nvSpPr>
          <p:cNvPr id="21538" name="Text Box 34"/>
          <p:cNvSpPr txBox="1">
            <a:spLocks noChangeArrowheads="1"/>
          </p:cNvSpPr>
          <p:nvPr/>
        </p:nvSpPr>
        <p:spPr bwMode="auto">
          <a:xfrm>
            <a:off x="-323850" y="6165850"/>
            <a:ext cx="18732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2800">
                <a:solidFill>
                  <a:srgbClr val="CCCC00"/>
                </a:solidFill>
                <a:latin typeface="Arial Black" pitchFamily="34" charset="0"/>
              </a:rPr>
              <a:t>6    2 </a:t>
            </a:r>
          </a:p>
        </p:txBody>
      </p:sp>
      <p:sp>
        <p:nvSpPr>
          <p:cNvPr id="21539" name="Text Box 35"/>
          <p:cNvSpPr txBox="1">
            <a:spLocks noChangeArrowheads="1"/>
          </p:cNvSpPr>
          <p:nvPr/>
        </p:nvSpPr>
        <p:spPr bwMode="auto">
          <a:xfrm>
            <a:off x="6443663" y="4652963"/>
            <a:ext cx="18732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2800">
                <a:solidFill>
                  <a:srgbClr val="CCCC00"/>
                </a:solidFill>
                <a:latin typeface="Arial Black" pitchFamily="34" charset="0"/>
              </a:rPr>
              <a:t>8    1 </a:t>
            </a:r>
          </a:p>
        </p:txBody>
      </p:sp>
      <p:sp>
        <p:nvSpPr>
          <p:cNvPr id="21540" name="Text Box 36"/>
          <p:cNvSpPr txBox="1">
            <a:spLocks noChangeArrowheads="1"/>
          </p:cNvSpPr>
          <p:nvPr/>
        </p:nvSpPr>
        <p:spPr bwMode="auto">
          <a:xfrm>
            <a:off x="6443663" y="5157788"/>
            <a:ext cx="18732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2800">
                <a:solidFill>
                  <a:srgbClr val="CCCC00"/>
                </a:solidFill>
                <a:latin typeface="Arial Black" pitchFamily="34" charset="0"/>
              </a:rPr>
              <a:t>5    4 </a:t>
            </a:r>
          </a:p>
        </p:txBody>
      </p:sp>
      <p:sp>
        <p:nvSpPr>
          <p:cNvPr id="21541" name="Text Box 37"/>
          <p:cNvSpPr txBox="1">
            <a:spLocks noChangeArrowheads="1"/>
          </p:cNvSpPr>
          <p:nvPr/>
        </p:nvSpPr>
        <p:spPr bwMode="auto">
          <a:xfrm>
            <a:off x="6443663" y="5589588"/>
            <a:ext cx="18732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2800">
                <a:solidFill>
                  <a:srgbClr val="CCCC00"/>
                </a:solidFill>
                <a:latin typeface="Arial Black" pitchFamily="34" charset="0"/>
              </a:rPr>
              <a:t>3    6 </a:t>
            </a:r>
          </a:p>
        </p:txBody>
      </p:sp>
      <p:sp>
        <p:nvSpPr>
          <p:cNvPr id="21542" name="Text Box 38"/>
          <p:cNvSpPr txBox="1">
            <a:spLocks noChangeArrowheads="1"/>
          </p:cNvSpPr>
          <p:nvPr/>
        </p:nvSpPr>
        <p:spPr bwMode="auto">
          <a:xfrm>
            <a:off x="6443663" y="6021388"/>
            <a:ext cx="18732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2800">
                <a:solidFill>
                  <a:srgbClr val="CCCC00"/>
                </a:solidFill>
                <a:latin typeface="Arial Black" pitchFamily="34" charset="0"/>
              </a:rPr>
              <a:t>7    2 </a:t>
            </a:r>
          </a:p>
        </p:txBody>
      </p:sp>
      <p:sp>
        <p:nvSpPr>
          <p:cNvPr id="21543" name="Text Box 39"/>
          <p:cNvSpPr txBox="1">
            <a:spLocks noChangeArrowheads="1"/>
          </p:cNvSpPr>
          <p:nvPr/>
        </p:nvSpPr>
        <p:spPr bwMode="auto">
          <a:xfrm>
            <a:off x="5292725" y="2924175"/>
            <a:ext cx="21605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2800">
                <a:solidFill>
                  <a:srgbClr val="CCCC00"/>
                </a:solidFill>
                <a:latin typeface="Arial Black" pitchFamily="34" charset="0"/>
              </a:rPr>
              <a:t>3    7</a:t>
            </a:r>
          </a:p>
        </p:txBody>
      </p:sp>
      <p:sp>
        <p:nvSpPr>
          <p:cNvPr id="21545" name="Text Box 41"/>
          <p:cNvSpPr txBox="1">
            <a:spLocks noChangeArrowheads="1"/>
          </p:cNvSpPr>
          <p:nvPr/>
        </p:nvSpPr>
        <p:spPr bwMode="auto">
          <a:xfrm>
            <a:off x="5219700" y="3357563"/>
            <a:ext cx="22336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2800">
                <a:solidFill>
                  <a:srgbClr val="CCCC00"/>
                </a:solidFill>
                <a:latin typeface="Arial Black" pitchFamily="34" charset="0"/>
              </a:rPr>
              <a:t>8    2</a:t>
            </a:r>
          </a:p>
        </p:txBody>
      </p:sp>
      <p:sp>
        <p:nvSpPr>
          <p:cNvPr id="21547" name="Text Box 43"/>
          <p:cNvSpPr txBox="1">
            <a:spLocks noChangeArrowheads="1"/>
          </p:cNvSpPr>
          <p:nvPr/>
        </p:nvSpPr>
        <p:spPr bwMode="auto">
          <a:xfrm>
            <a:off x="6300788" y="3860800"/>
            <a:ext cx="18732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2800">
                <a:latin typeface="Arial Black" pitchFamily="34" charset="0"/>
              </a:rPr>
              <a:t>9 </a:t>
            </a:r>
          </a:p>
        </p:txBody>
      </p:sp>
      <p:sp>
        <p:nvSpPr>
          <p:cNvPr id="21548" name="Text Box 44"/>
          <p:cNvSpPr txBox="1">
            <a:spLocks noChangeArrowheads="1"/>
          </p:cNvSpPr>
          <p:nvPr/>
        </p:nvSpPr>
        <p:spPr bwMode="auto">
          <a:xfrm>
            <a:off x="5364163" y="2492375"/>
            <a:ext cx="18732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2800">
                <a:latin typeface="Arial Black" pitchFamily="34" charset="0"/>
              </a:rPr>
              <a:t>10</a:t>
            </a:r>
          </a:p>
        </p:txBody>
      </p:sp>
      <p:sp>
        <p:nvSpPr>
          <p:cNvPr id="21550" name="Text Box 46"/>
          <p:cNvSpPr txBox="1">
            <a:spLocks noChangeArrowheads="1"/>
          </p:cNvSpPr>
          <p:nvPr/>
        </p:nvSpPr>
        <p:spPr bwMode="auto">
          <a:xfrm>
            <a:off x="-252413" y="3789363"/>
            <a:ext cx="1873251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2800">
                <a:latin typeface="Arial Black" pitchFamily="34" charset="0"/>
              </a:rPr>
              <a:t>8</a:t>
            </a:r>
          </a:p>
        </p:txBody>
      </p:sp>
      <p:pic>
        <p:nvPicPr>
          <p:cNvPr id="1028" name="Picture 4" descr="http://www.playcast.ru/uploads/2016/07/04/1918727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743676"/>
            <a:ext cx="1296789" cy="1272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35" grpId="0"/>
      <p:bldP spid="21536" grpId="0"/>
      <p:bldP spid="21537" grpId="0"/>
      <p:bldP spid="21538" grpId="0"/>
      <p:bldP spid="21539" grpId="0"/>
      <p:bldP spid="21540" grpId="0"/>
      <p:bldP spid="21541" grpId="0"/>
      <p:bldP spid="21542" grpId="0"/>
      <p:bldP spid="21543" grpId="0"/>
      <p:bldP spid="21545" grpId="0"/>
      <p:bldP spid="21547" grpId="0"/>
      <p:bldP spid="21548" grpId="0"/>
      <p:bldP spid="2155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2765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27652" name="Picture 2" descr="http://j-volga.ru/wp-content/uploads/2015/08/maxresdefault2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2225"/>
            <a:ext cx="11761788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блако 4"/>
          <p:cNvSpPr/>
          <p:nvPr/>
        </p:nvSpPr>
        <p:spPr>
          <a:xfrm>
            <a:off x="141288" y="55563"/>
            <a:ext cx="4343400" cy="2343150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b="1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439840" y="401646"/>
            <a:ext cx="5688607" cy="14465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Задача</a:t>
            </a:r>
          </a:p>
        </p:txBody>
      </p:sp>
      <p:sp>
        <p:nvSpPr>
          <p:cNvPr id="8" name="Облако 7"/>
          <p:cNvSpPr/>
          <p:nvPr/>
        </p:nvSpPr>
        <p:spPr bwMode="auto">
          <a:xfrm>
            <a:off x="4343400" y="-31750"/>
            <a:ext cx="4797425" cy="2882900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b="1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4933207" y="55599"/>
            <a:ext cx="4044888" cy="79353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Условие</a:t>
            </a: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4933207" y="616168"/>
            <a:ext cx="4044888" cy="79353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Вопрос</a:t>
            </a:r>
          </a:p>
        </p:txBody>
      </p:sp>
      <p:pic>
        <p:nvPicPr>
          <p:cNvPr id="27660" name="Picture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0343" y="1529662"/>
            <a:ext cx="4266438" cy="1019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 bwMode="auto">
          <a:xfrm>
            <a:off x="4933207" y="1176737"/>
            <a:ext cx="4044888" cy="79353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Решение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140825" y="-22225"/>
            <a:ext cx="2663825" cy="7253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29699" name="Объект 2"/>
          <p:cNvSpPr>
            <a:spLocks noGrp="1"/>
          </p:cNvSpPr>
          <p:nvPr>
            <p:ph idx="1"/>
          </p:nvPr>
        </p:nvSpPr>
        <p:spPr>
          <a:xfrm>
            <a:off x="0" y="1400175"/>
            <a:ext cx="8229600" cy="4525963"/>
          </a:xfrm>
        </p:spPr>
        <p:txBody>
          <a:bodyPr/>
          <a:lstStyle/>
          <a:p>
            <a:endParaRPr lang="ru-RU" altLang="ru-RU" smtClean="0"/>
          </a:p>
        </p:txBody>
      </p:sp>
      <p:pic>
        <p:nvPicPr>
          <p:cNvPr id="29700" name="Picture 2" descr="http://microcompany.com.ua/MChtml/pic/Art/Board/BoardS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07950" y="47625"/>
            <a:ext cx="9294813" cy="672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468813" y="1185863"/>
            <a:ext cx="3214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28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0  –  3   =   7  (уч.) 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475163" y="1670050"/>
            <a:ext cx="37941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28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   7   учеников. 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567238" y="4084638"/>
            <a:ext cx="33782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28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5   +   2   =  7  (гор.) 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524375" y="4614863"/>
            <a:ext cx="37147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28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   7   горшков. </a:t>
            </a:r>
          </a:p>
        </p:txBody>
      </p:sp>
      <p:grpSp>
        <p:nvGrpSpPr>
          <p:cNvPr id="29705" name="Группа 80"/>
          <p:cNvGrpSpPr>
            <a:grpSpLocks/>
          </p:cNvGrpSpPr>
          <p:nvPr/>
        </p:nvGrpSpPr>
        <p:grpSpPr bwMode="auto">
          <a:xfrm>
            <a:off x="457200" y="671513"/>
            <a:ext cx="3857625" cy="1549400"/>
            <a:chOff x="928662" y="1285860"/>
            <a:chExt cx="3857652" cy="1549594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928662" y="1285860"/>
              <a:ext cx="571504" cy="571572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928662" y="2143217"/>
              <a:ext cx="571504" cy="569983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/>
            </a:p>
          </p:txBody>
        </p:sp>
        <p:grpSp>
          <p:nvGrpSpPr>
            <p:cNvPr id="29723" name="Группа 68"/>
            <p:cNvGrpSpPr>
              <a:grpSpLocks/>
            </p:cNvGrpSpPr>
            <p:nvPr/>
          </p:nvGrpSpPr>
          <p:grpSpPr bwMode="auto">
            <a:xfrm>
              <a:off x="1785918" y="1500172"/>
              <a:ext cx="3000396" cy="1071574"/>
              <a:chOff x="1071321" y="1500174"/>
              <a:chExt cx="4001539" cy="858848"/>
            </a:xfrm>
          </p:grpSpPr>
          <p:cxnSp>
            <p:nvCxnSpPr>
              <p:cNvPr id="15" name="Прямая со стрелкой 14"/>
              <p:cNvCxnSpPr/>
              <p:nvPr/>
            </p:nvCxnSpPr>
            <p:spPr>
              <a:xfrm rot="10800000">
                <a:off x="1071321" y="1500196"/>
                <a:ext cx="4001539" cy="1273"/>
              </a:xfrm>
              <a:prstGeom prst="straightConnector1">
                <a:avLst/>
              </a:prstGeom>
              <a:ln w="57150"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единительная линия 15"/>
              <p:cNvCxnSpPr/>
              <p:nvPr/>
            </p:nvCxnSpPr>
            <p:spPr>
              <a:xfrm rot="5400000">
                <a:off x="4642965" y="1927974"/>
                <a:ext cx="857674" cy="2117"/>
              </a:xfrm>
              <a:prstGeom prst="line">
                <a:avLst/>
              </a:prstGeom>
              <a:ln w="571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единительная линия 16"/>
              <p:cNvCxnSpPr/>
              <p:nvPr/>
            </p:nvCxnSpPr>
            <p:spPr>
              <a:xfrm rot="10800000">
                <a:off x="4596487" y="2359142"/>
                <a:ext cx="476373" cy="0"/>
              </a:xfrm>
              <a:prstGeom prst="line">
                <a:avLst/>
              </a:prstGeom>
              <a:ln w="571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724" name="TextBox 74"/>
            <p:cNvSpPr txBox="1">
              <a:spLocks noChangeArrowheads="1"/>
            </p:cNvSpPr>
            <p:nvPr/>
          </p:nvSpPr>
          <p:spPr bwMode="auto">
            <a:xfrm>
              <a:off x="1578020" y="2312234"/>
              <a:ext cx="857256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ru-RU" altLang="ru-RU" sz="2800">
                  <a:solidFill>
                    <a:schemeClr val="bg1"/>
                  </a:solidFill>
                  <a:latin typeface="Arial Black" pitchFamily="34" charset="0"/>
                </a:rPr>
                <a:t>на</a:t>
              </a:r>
            </a:p>
          </p:txBody>
        </p:sp>
        <p:sp>
          <p:nvSpPr>
            <p:cNvPr id="29725" name="TextBox 76"/>
            <p:cNvSpPr txBox="1">
              <a:spLocks noChangeArrowheads="1"/>
            </p:cNvSpPr>
            <p:nvPr/>
          </p:nvSpPr>
          <p:spPr bwMode="auto">
            <a:xfrm>
              <a:off x="2682860" y="2299126"/>
              <a:ext cx="1785951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ru-RU" altLang="ru-RU" sz="2800">
                  <a:solidFill>
                    <a:schemeClr val="bg1"/>
                  </a:solidFill>
                  <a:latin typeface="Arial Black" pitchFamily="34" charset="0"/>
                </a:rPr>
                <a:t>меньше</a:t>
              </a:r>
            </a:p>
          </p:txBody>
        </p:sp>
      </p:grpSp>
      <p:grpSp>
        <p:nvGrpSpPr>
          <p:cNvPr id="29706" name="Группа 81"/>
          <p:cNvGrpSpPr>
            <a:grpSpLocks/>
          </p:cNvGrpSpPr>
          <p:nvPr/>
        </p:nvGrpSpPr>
        <p:grpSpPr bwMode="auto">
          <a:xfrm>
            <a:off x="476250" y="3613150"/>
            <a:ext cx="3857625" cy="1517650"/>
            <a:chOff x="928662" y="1285860"/>
            <a:chExt cx="3857652" cy="1517671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928662" y="1285860"/>
              <a:ext cx="571504" cy="571508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928662" y="2143122"/>
              <a:ext cx="571504" cy="571508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/>
            </a:p>
          </p:txBody>
        </p:sp>
        <p:grpSp>
          <p:nvGrpSpPr>
            <p:cNvPr id="29715" name="Группа 68"/>
            <p:cNvGrpSpPr>
              <a:grpSpLocks/>
            </p:cNvGrpSpPr>
            <p:nvPr/>
          </p:nvGrpSpPr>
          <p:grpSpPr bwMode="auto">
            <a:xfrm>
              <a:off x="1785918" y="1500574"/>
              <a:ext cx="3000396" cy="1071804"/>
              <a:chOff x="1071321" y="1500174"/>
              <a:chExt cx="4001539" cy="858848"/>
            </a:xfrm>
          </p:grpSpPr>
          <p:cxnSp>
            <p:nvCxnSpPr>
              <p:cNvPr id="24" name="Прямая со стрелкой 23"/>
              <p:cNvCxnSpPr/>
              <p:nvPr/>
            </p:nvCxnSpPr>
            <p:spPr>
              <a:xfrm rot="10800000">
                <a:off x="1071321" y="1499855"/>
                <a:ext cx="4001539" cy="1272"/>
              </a:xfrm>
              <a:prstGeom prst="straightConnector1">
                <a:avLst/>
              </a:prstGeom>
              <a:ln w="57150"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Прямая соединительная линия 24"/>
              <p:cNvCxnSpPr/>
              <p:nvPr/>
            </p:nvCxnSpPr>
            <p:spPr>
              <a:xfrm rot="5400000">
                <a:off x="4643105" y="1927494"/>
                <a:ext cx="857394" cy="2117"/>
              </a:xfrm>
              <a:prstGeom prst="line">
                <a:avLst/>
              </a:prstGeom>
              <a:ln w="571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Прямая соединительная линия 25"/>
              <p:cNvCxnSpPr/>
              <p:nvPr/>
            </p:nvCxnSpPr>
            <p:spPr>
              <a:xfrm rot="10800000">
                <a:off x="4596487" y="2358521"/>
                <a:ext cx="476373" cy="0"/>
              </a:xfrm>
              <a:prstGeom prst="line">
                <a:avLst/>
              </a:prstGeom>
              <a:ln w="571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716" name="TextBox 85"/>
            <p:cNvSpPr txBox="1">
              <a:spLocks noChangeArrowheads="1"/>
            </p:cNvSpPr>
            <p:nvPr/>
          </p:nvSpPr>
          <p:spPr bwMode="auto">
            <a:xfrm>
              <a:off x="1519721" y="2268766"/>
              <a:ext cx="857256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ru-RU" altLang="ru-RU" sz="2800">
                  <a:solidFill>
                    <a:schemeClr val="bg1"/>
                  </a:solidFill>
                  <a:latin typeface="Arial Black" pitchFamily="34" charset="0"/>
                </a:rPr>
                <a:t>на</a:t>
              </a:r>
            </a:p>
          </p:txBody>
        </p:sp>
        <p:sp>
          <p:nvSpPr>
            <p:cNvPr id="29717" name="TextBox 86"/>
            <p:cNvSpPr txBox="1">
              <a:spLocks noChangeArrowheads="1"/>
            </p:cNvSpPr>
            <p:nvPr/>
          </p:nvSpPr>
          <p:spPr bwMode="auto">
            <a:xfrm>
              <a:off x="2699960" y="2280311"/>
              <a:ext cx="1785951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ru-RU" altLang="ru-RU" sz="2800">
                  <a:solidFill>
                    <a:schemeClr val="bg1"/>
                  </a:solidFill>
                  <a:latin typeface="Arial Black" pitchFamily="34" charset="0"/>
                </a:rPr>
                <a:t>больше</a:t>
              </a:r>
            </a:p>
          </p:txBody>
        </p:sp>
      </p:grpSp>
      <p:sp>
        <p:nvSpPr>
          <p:cNvPr id="27" name="TextBox 91"/>
          <p:cNvSpPr txBox="1">
            <a:spLocks noChangeArrowheads="1"/>
          </p:cNvSpPr>
          <p:nvPr/>
        </p:nvSpPr>
        <p:spPr bwMode="auto">
          <a:xfrm>
            <a:off x="534988" y="4494213"/>
            <a:ext cx="571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2800">
                <a:solidFill>
                  <a:srgbClr val="C00000"/>
                </a:solidFill>
                <a:latin typeface="Arial Black" pitchFamily="34" charset="0"/>
              </a:rPr>
              <a:t>?</a:t>
            </a:r>
          </a:p>
        </p:txBody>
      </p:sp>
      <p:sp>
        <p:nvSpPr>
          <p:cNvPr id="28" name="TextBox 92"/>
          <p:cNvSpPr txBox="1">
            <a:spLocks noChangeArrowheads="1"/>
          </p:cNvSpPr>
          <p:nvPr/>
        </p:nvSpPr>
        <p:spPr bwMode="auto">
          <a:xfrm>
            <a:off x="542925" y="1547813"/>
            <a:ext cx="4397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2800">
                <a:solidFill>
                  <a:srgbClr val="C00000"/>
                </a:solidFill>
                <a:latin typeface="Arial Black" pitchFamily="34" charset="0"/>
              </a:rPr>
              <a:t>?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406400" y="696913"/>
            <a:ext cx="857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ru-RU" sz="2800">
                <a:solidFill>
                  <a:srgbClr val="FF0000"/>
                </a:solidFill>
                <a:latin typeface="Arial Black" pitchFamily="34" charset="0"/>
              </a:rPr>
              <a:t>10</a:t>
            </a:r>
            <a:endParaRPr lang="ru-RU" altLang="ru-RU" sz="28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1854200" y="1692275"/>
            <a:ext cx="5000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ru-RU" sz="2800">
                <a:solidFill>
                  <a:srgbClr val="FF0000"/>
                </a:solidFill>
                <a:latin typeface="Arial Black" pitchFamily="34" charset="0"/>
              </a:rPr>
              <a:t>3</a:t>
            </a:r>
            <a:endParaRPr lang="ru-RU" altLang="ru-RU" sz="28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547688" y="3600450"/>
            <a:ext cx="857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ru-RU" sz="2800">
                <a:solidFill>
                  <a:srgbClr val="FF0000"/>
                </a:solidFill>
                <a:latin typeface="Arial Black" pitchFamily="34" charset="0"/>
              </a:rPr>
              <a:t>5</a:t>
            </a:r>
            <a:endParaRPr lang="ru-RU" altLang="ru-RU" sz="28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1806575" y="4614863"/>
            <a:ext cx="5000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ru-RU" sz="2800">
                <a:solidFill>
                  <a:srgbClr val="FF0000"/>
                </a:solidFill>
                <a:latin typeface="Arial Black" pitchFamily="34" charset="0"/>
              </a:rPr>
              <a:t>2</a:t>
            </a:r>
            <a:endParaRPr lang="ru-RU" altLang="ru-RU" sz="280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27" grpId="0"/>
      <p:bldP spid="29" grpId="0"/>
      <p:bldP spid="31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4000">
              <a:srgbClr val="48F03E"/>
            </a:gs>
            <a:gs pos="10000">
              <a:srgbClr val="2DF612"/>
            </a:gs>
            <a:gs pos="38000">
              <a:schemeClr val="accent5">
                <a:lumMod val="45000"/>
                <a:lumOff val="55000"/>
              </a:schemeClr>
            </a:gs>
            <a:gs pos="100000">
              <a:srgbClr val="BCE0EA"/>
            </a:gs>
            <a:gs pos="63000">
              <a:schemeClr val="accent5">
                <a:lumMod val="45000"/>
                <a:lumOff val="55000"/>
              </a:schemeClr>
            </a:gs>
            <a:gs pos="80000">
              <a:schemeClr val="accent5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http://img0.liveinternet.ru/images/attach/c/10/111/96/111096330_0_4a4c9_abcdda23_orig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696" y="1595166"/>
            <a:ext cx="8016713" cy="5616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 вправо 6"/>
          <p:cNvSpPr/>
          <p:nvPr/>
        </p:nvSpPr>
        <p:spPr>
          <a:xfrm rot="16200000">
            <a:off x="-28364" y="5089286"/>
            <a:ext cx="1440160" cy="100811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 rot="16200000">
            <a:off x="-218278" y="2908061"/>
            <a:ext cx="1440160" cy="100811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 rot="19297485">
            <a:off x="429274" y="515434"/>
            <a:ext cx="1440160" cy="100811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34925"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Стрелка вправо 9"/>
          <p:cNvSpPr/>
          <p:nvPr/>
        </p:nvSpPr>
        <p:spPr>
          <a:xfrm rot="430724">
            <a:off x="3766661" y="-128707"/>
            <a:ext cx="1440160" cy="100811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Стрелка вправо 11"/>
          <p:cNvSpPr/>
          <p:nvPr/>
        </p:nvSpPr>
        <p:spPr>
          <a:xfrm rot="3240966">
            <a:off x="7490357" y="478789"/>
            <a:ext cx="1440160" cy="100811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Стрелка вправо 12"/>
          <p:cNvSpPr/>
          <p:nvPr/>
        </p:nvSpPr>
        <p:spPr>
          <a:xfrm rot="5248253">
            <a:off x="7783688" y="2775563"/>
            <a:ext cx="1440160" cy="100811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34925"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Стрелка вправо 13"/>
          <p:cNvSpPr/>
          <p:nvPr/>
        </p:nvSpPr>
        <p:spPr>
          <a:xfrm rot="5400000" flipV="1">
            <a:off x="7814972" y="5047722"/>
            <a:ext cx="1440160" cy="100811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6" name="Picture 2" descr="C:\Documents and Settings\Юра.ASUS.000\Рабочий стол\5b12a12fd5b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5099" y="-543429"/>
            <a:ext cx="1168400" cy="1441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 descr="C:\Documents and Settings\Юра.ASUS.000\Рабочий стол\268e18d3eef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163" y="922338"/>
            <a:ext cx="5680075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7" descr="C:\Documents and Settings\Юра.ASUS.000\Рабочий стол\268e18d3eef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7246" y="808038"/>
            <a:ext cx="5832475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2" descr="C:\Documents and Settings\Юра.ASUS.000\Рабочий стол\5b12a12fd5b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38074" y="-135676"/>
            <a:ext cx="1168401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2" descr="C:\Documents and Settings\Юра.ASUS.000\Рабочий стол\5b12a12fd5b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9534" y="2381430"/>
            <a:ext cx="1168400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2" descr="C:\Documents and Settings\Юра.ASUS.000\Рабочий стол\5b12a12fd5b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9962" y="2648531"/>
            <a:ext cx="1168400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7" descr="C:\Documents and Settings\Юра.ASUS.000\Рабочий стол\268e18d3eef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381" y="754063"/>
            <a:ext cx="5903912" cy="441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2" descr="C:\Documents and Settings\Юра.ASUS.000\Рабочий стол\5b12a12fd5b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0710" y="-345376"/>
            <a:ext cx="1169988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" descr="C:\Documents and Settings\Юра.ASUS.000\Рабочий стол\5b12a12fd5b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7905" y="104007"/>
            <a:ext cx="1169987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" descr="C:\Documents and Settings\Юра.ASUS.000\Рабочий стол\5b12a12fd5b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5613" y="0"/>
            <a:ext cx="3708400" cy="456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19952" y="1578376"/>
            <a:ext cx="2218877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dirty="0" err="1">
                <a:ln w="11430"/>
                <a:solidFill>
                  <a:srgbClr val="2DF61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Жу-жу-жу</a:t>
            </a:r>
            <a:r>
              <a:rPr lang="ru-RU" sz="2800" b="1" dirty="0">
                <a:ln w="11430"/>
                <a:solidFill>
                  <a:srgbClr val="2DF61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…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11503" y="2004346"/>
            <a:ext cx="2218877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dirty="0" err="1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Жу-жу-жу</a:t>
            </a: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…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44375" y="2386921"/>
            <a:ext cx="1988173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dirty="0" err="1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Жу-жу-жу</a:t>
            </a:r>
            <a:r>
              <a:rPr lang="ru-RU" sz="2800" b="1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…</a:t>
            </a:r>
          </a:p>
        </p:txBody>
      </p:sp>
      <p:pic>
        <p:nvPicPr>
          <p:cNvPr id="2" name="Detskaya_Pesnya_-_Pchelka_(iPlayer.fm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53725.0312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625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4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5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6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6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9500"/>
                            </p:stCondLst>
                            <p:childTnLst>
                              <p:par>
                                <p:cTn id="7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389 0.05648 L -1.20955 1.19699 " pathEditMode="relative" rAng="0" ptsTypes="AA">
                                      <p:cBhvr>
                                        <p:cTn id="74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3" y="5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24500"/>
                            </p:stCondLst>
                            <p:childTnLst>
                              <p:par>
                                <p:cTn id="7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389 0.03542 L 1.21754 1.18635 " pathEditMode="relative" rAng="0" ptsTypes="AA">
                                      <p:cBhvr>
                                        <p:cTn id="77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7" y="5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29500"/>
                            </p:stCondLst>
                            <p:childTnLst>
                              <p:par>
                                <p:cTn id="7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2 0.00023 L -1.42222 0.00023 " pathEditMode="relative" rAng="0" ptsTypes="AA">
                                      <p:cBhvr>
                                        <p:cTn id="80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34500"/>
                            </p:stCondLst>
                            <p:childTnLst>
                              <p:par>
                                <p:cTn id="8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48148E-6 L 1.2915 -1.48148E-6 " pathEditMode="relative" ptsTypes="AA">
                                      <p:cBhvr>
                                        <p:cTn id="83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39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41500"/>
                            </p:stCondLst>
                            <p:childTnLst>
                              <p:par>
                                <p:cTn id="89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7031 0.02106 C -0.45364 0.02106 -0.27656 0.20903 -0.27656 0.44051 C -0.27656 0.67199 -0.45364 0.86088 -0.67031 0.86088 C -0.88767 0.86088 -1.06406 0.67199 -1.06406 0.44051 C -1.06406 0.20903 -0.88767 0.02106 -0.67031 0.02106 Z " pathEditMode="relative" rAng="0" ptsTypes="fffff">
                                      <p:cBhvr>
                                        <p:cTn id="90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46500"/>
                            </p:stCondLst>
                            <p:childTnLst>
                              <p:par>
                                <p:cTn id="92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3542 -0.00116 C -0.31858 -0.00116 -0.14236 0.18681 -0.14167 0.41829 C -0.14167 0.64954 -0.31858 0.83773 -0.53542 0.83843 C -0.7526 0.83773 -0.92865 0.64954 -0.92917 0.41829 C -0.92865 0.18704 -0.75278 -0.00023 -0.53542 -0.00116 Z " pathEditMode="relative" rAng="4983788" ptsTypes="fffff">
                                      <p:cBhvr>
                                        <p:cTn id="93" dur="5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51500"/>
                            </p:stCondLst>
                            <p:childTnLst>
                              <p:par>
                                <p:cTn id="9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53500"/>
                            </p:stCondLst>
                            <p:childTnLst>
                              <p:par>
                                <p:cTn id="9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55500"/>
                            </p:stCondLst>
                            <p:childTnLst>
                              <p:par>
                                <p:cTn id="10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575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59500"/>
                            </p:stCondLst>
                            <p:childTnLst>
                              <p:par>
                                <p:cTn id="1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3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62500"/>
                            </p:stCondLst>
                            <p:childTnLst>
                              <p:par>
                                <p:cTn id="1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3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65500"/>
                            </p:stCondLst>
                            <p:childTnLst>
                              <p:par>
                                <p:cTn id="1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3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3379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33796" name="Picture 6" descr="http://torrentum.ru/_ld/44/637674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24075" y="0"/>
            <a:ext cx="12387263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 descr="ribka20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324975" cy="704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6" descr="карась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8848">
            <a:off x="3276600" y="3644900"/>
            <a:ext cx="2559050" cy="171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6" descr="карась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575" y="1916113"/>
            <a:ext cx="2571750" cy="173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6" descr="карась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288" y="3573463"/>
            <a:ext cx="2428875" cy="173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6" descr="карась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3663" y="3644900"/>
            <a:ext cx="2428875" cy="173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Picture 6" descr="карась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5300663"/>
            <a:ext cx="2428875" cy="173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4824" name="Группа 46"/>
          <p:cNvGrpSpPr>
            <a:grpSpLocks/>
          </p:cNvGrpSpPr>
          <p:nvPr/>
        </p:nvGrpSpPr>
        <p:grpSpPr bwMode="auto">
          <a:xfrm>
            <a:off x="1331913" y="4149725"/>
            <a:ext cx="642937" cy="708025"/>
            <a:chOff x="7143768" y="928670"/>
            <a:chExt cx="642942" cy="707886"/>
          </a:xfrm>
        </p:grpSpPr>
        <p:sp>
          <p:nvSpPr>
            <p:cNvPr id="48" name="Овал 47"/>
            <p:cNvSpPr/>
            <p:nvPr/>
          </p:nvSpPr>
          <p:spPr>
            <a:xfrm>
              <a:off x="7143768" y="928670"/>
              <a:ext cx="642942" cy="64281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27695" name="TextBox 48"/>
            <p:cNvSpPr txBox="1">
              <a:spLocks noChangeArrowheads="1"/>
            </p:cNvSpPr>
            <p:nvPr/>
          </p:nvSpPr>
          <p:spPr bwMode="auto">
            <a:xfrm>
              <a:off x="7358083" y="928670"/>
              <a:ext cx="254002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defRPr/>
              </a:pPr>
              <a:r>
                <a:rPr lang="en-US" sz="4000" dirty="0">
                  <a:ln w="28575">
                    <a:solidFill>
                      <a:srgbClr val="002060"/>
                    </a:solidFill>
                  </a:ln>
                  <a:solidFill>
                    <a:srgbClr val="FFFF00"/>
                  </a:solidFill>
                  <a:latin typeface="Arial Black" pitchFamily="34" charset="0"/>
                </a:rPr>
                <a:t>1</a:t>
              </a:r>
              <a:endParaRPr lang="ru-RU" sz="4000" dirty="0">
                <a:ln w="28575">
                  <a:solidFill>
                    <a:srgbClr val="002060"/>
                  </a:solidFill>
                </a:ln>
                <a:solidFill>
                  <a:srgbClr val="FFFF00"/>
                </a:solidFill>
                <a:latin typeface="Arial Black" pitchFamily="34" charset="0"/>
              </a:endParaRPr>
            </a:p>
          </p:txBody>
        </p:sp>
      </p:grpSp>
      <p:sp>
        <p:nvSpPr>
          <p:cNvPr id="31" name="Овал 30"/>
          <p:cNvSpPr/>
          <p:nvPr/>
        </p:nvSpPr>
        <p:spPr>
          <a:xfrm>
            <a:off x="522279" y="3681395"/>
            <a:ext cx="2214562" cy="1571625"/>
          </a:xfrm>
          <a:prstGeom prst="ellipse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4000" dirty="0">
                <a:ln w="28575">
                  <a:solidFill>
                    <a:srgbClr val="002060"/>
                  </a:solidFill>
                </a:ln>
                <a:solidFill>
                  <a:srgbClr val="FFFF00"/>
                </a:solidFill>
                <a:latin typeface="Arial Black" pitchFamily="34" charset="0"/>
              </a:rPr>
              <a:t>4 - 3</a:t>
            </a:r>
          </a:p>
        </p:txBody>
      </p:sp>
      <p:grpSp>
        <p:nvGrpSpPr>
          <p:cNvPr id="34826" name="Группа 52"/>
          <p:cNvGrpSpPr>
            <a:grpSpLocks/>
          </p:cNvGrpSpPr>
          <p:nvPr/>
        </p:nvGrpSpPr>
        <p:grpSpPr bwMode="auto">
          <a:xfrm>
            <a:off x="4284663" y="4221163"/>
            <a:ext cx="642937" cy="708025"/>
            <a:chOff x="7143768" y="928670"/>
            <a:chExt cx="642942" cy="707886"/>
          </a:xfrm>
        </p:grpSpPr>
        <p:sp>
          <p:nvSpPr>
            <p:cNvPr id="54" name="Овал 53"/>
            <p:cNvSpPr/>
            <p:nvPr/>
          </p:nvSpPr>
          <p:spPr>
            <a:xfrm>
              <a:off x="7143768" y="928670"/>
              <a:ext cx="642942" cy="642811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27693" name="TextBox 54"/>
            <p:cNvSpPr txBox="1">
              <a:spLocks noChangeArrowheads="1"/>
            </p:cNvSpPr>
            <p:nvPr/>
          </p:nvSpPr>
          <p:spPr bwMode="auto">
            <a:xfrm>
              <a:off x="7358082" y="928670"/>
              <a:ext cx="254002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defRPr/>
              </a:pPr>
              <a:r>
                <a:rPr lang="en-US" sz="4000" dirty="0">
                  <a:ln w="28575">
                    <a:solidFill>
                      <a:srgbClr val="002060"/>
                    </a:solidFill>
                  </a:ln>
                  <a:solidFill>
                    <a:srgbClr val="FFFF00"/>
                  </a:solidFill>
                  <a:latin typeface="Arial Black" pitchFamily="34" charset="0"/>
                </a:rPr>
                <a:t>3</a:t>
              </a:r>
              <a:endParaRPr lang="ru-RU" sz="4000" dirty="0">
                <a:ln w="28575">
                  <a:solidFill>
                    <a:srgbClr val="002060"/>
                  </a:solidFill>
                </a:ln>
                <a:solidFill>
                  <a:srgbClr val="FFFF00"/>
                </a:solidFill>
                <a:latin typeface="Arial Black" pitchFamily="34" charset="0"/>
              </a:endParaRPr>
            </a:p>
          </p:txBody>
        </p:sp>
      </p:grpSp>
      <p:grpSp>
        <p:nvGrpSpPr>
          <p:cNvPr id="34827" name="Группа 55"/>
          <p:cNvGrpSpPr>
            <a:grpSpLocks/>
          </p:cNvGrpSpPr>
          <p:nvPr/>
        </p:nvGrpSpPr>
        <p:grpSpPr bwMode="auto">
          <a:xfrm>
            <a:off x="7380288" y="4221163"/>
            <a:ext cx="642937" cy="708025"/>
            <a:chOff x="7143768" y="928670"/>
            <a:chExt cx="642942" cy="707886"/>
          </a:xfrm>
        </p:grpSpPr>
        <p:sp>
          <p:nvSpPr>
            <p:cNvPr id="57" name="Овал 56"/>
            <p:cNvSpPr/>
            <p:nvPr/>
          </p:nvSpPr>
          <p:spPr>
            <a:xfrm>
              <a:off x="7143768" y="928670"/>
              <a:ext cx="642942" cy="642811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27691" name="TextBox 57"/>
            <p:cNvSpPr txBox="1">
              <a:spLocks noChangeArrowheads="1"/>
            </p:cNvSpPr>
            <p:nvPr/>
          </p:nvSpPr>
          <p:spPr bwMode="auto">
            <a:xfrm>
              <a:off x="7358082" y="928670"/>
              <a:ext cx="254002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defRPr/>
              </a:pPr>
              <a:r>
                <a:rPr lang="en-US" sz="4000" dirty="0">
                  <a:ln w="28575">
                    <a:solidFill>
                      <a:srgbClr val="002060"/>
                    </a:solidFill>
                  </a:ln>
                  <a:solidFill>
                    <a:srgbClr val="FFFF00"/>
                  </a:solidFill>
                  <a:latin typeface="Arial Black" pitchFamily="34" charset="0"/>
                </a:rPr>
                <a:t>5</a:t>
              </a:r>
              <a:endParaRPr lang="ru-RU" sz="4000" dirty="0">
                <a:ln w="28575">
                  <a:solidFill>
                    <a:srgbClr val="002060"/>
                  </a:solidFill>
                </a:ln>
                <a:solidFill>
                  <a:srgbClr val="FFFF00"/>
                </a:solidFill>
                <a:latin typeface="Arial Black" pitchFamily="34" charset="0"/>
              </a:endParaRPr>
            </a:p>
          </p:txBody>
        </p:sp>
      </p:grpSp>
      <p:grpSp>
        <p:nvGrpSpPr>
          <p:cNvPr id="34828" name="Группа 58"/>
          <p:cNvGrpSpPr>
            <a:grpSpLocks/>
          </p:cNvGrpSpPr>
          <p:nvPr/>
        </p:nvGrpSpPr>
        <p:grpSpPr bwMode="auto">
          <a:xfrm>
            <a:off x="4140200" y="2492375"/>
            <a:ext cx="642938" cy="708025"/>
            <a:chOff x="7143768" y="928670"/>
            <a:chExt cx="642942" cy="707886"/>
          </a:xfrm>
        </p:grpSpPr>
        <p:sp>
          <p:nvSpPr>
            <p:cNvPr id="60" name="Овал 59"/>
            <p:cNvSpPr/>
            <p:nvPr/>
          </p:nvSpPr>
          <p:spPr>
            <a:xfrm>
              <a:off x="7143768" y="928670"/>
              <a:ext cx="642942" cy="64281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27689" name="TextBox 60"/>
            <p:cNvSpPr txBox="1">
              <a:spLocks noChangeArrowheads="1"/>
            </p:cNvSpPr>
            <p:nvPr/>
          </p:nvSpPr>
          <p:spPr bwMode="auto">
            <a:xfrm>
              <a:off x="7358082" y="928670"/>
              <a:ext cx="254002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defRPr/>
              </a:pPr>
              <a:r>
                <a:rPr lang="en-US" sz="4000" dirty="0">
                  <a:ln w="28575">
                    <a:solidFill>
                      <a:schemeClr val="tx1"/>
                    </a:solidFill>
                  </a:ln>
                  <a:solidFill>
                    <a:srgbClr val="FFFF00"/>
                  </a:solidFill>
                  <a:latin typeface="Arial Black" pitchFamily="34" charset="0"/>
                </a:rPr>
                <a:t>6</a:t>
              </a:r>
              <a:endParaRPr lang="ru-RU" sz="4000" dirty="0">
                <a:ln w="28575">
                  <a:solidFill>
                    <a:schemeClr val="tx1"/>
                  </a:solidFill>
                </a:ln>
                <a:solidFill>
                  <a:srgbClr val="FFFF00"/>
                </a:solidFill>
                <a:latin typeface="Arial Black" pitchFamily="34" charset="0"/>
              </a:endParaRPr>
            </a:p>
          </p:txBody>
        </p:sp>
      </p:grpSp>
      <p:grpSp>
        <p:nvGrpSpPr>
          <p:cNvPr id="34829" name="Группа 61"/>
          <p:cNvGrpSpPr>
            <a:grpSpLocks/>
          </p:cNvGrpSpPr>
          <p:nvPr/>
        </p:nvGrpSpPr>
        <p:grpSpPr bwMode="auto">
          <a:xfrm>
            <a:off x="4211638" y="5876925"/>
            <a:ext cx="647700" cy="708025"/>
            <a:chOff x="7143768" y="928670"/>
            <a:chExt cx="642942" cy="707886"/>
          </a:xfrm>
        </p:grpSpPr>
        <p:sp>
          <p:nvSpPr>
            <p:cNvPr id="63" name="Овал 62"/>
            <p:cNvSpPr/>
            <p:nvPr/>
          </p:nvSpPr>
          <p:spPr>
            <a:xfrm>
              <a:off x="7143768" y="928670"/>
              <a:ext cx="642942" cy="64281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27687" name="TextBox 63"/>
            <p:cNvSpPr txBox="1">
              <a:spLocks noChangeArrowheads="1"/>
            </p:cNvSpPr>
            <p:nvPr/>
          </p:nvSpPr>
          <p:spPr bwMode="auto">
            <a:xfrm>
              <a:off x="7358082" y="928670"/>
              <a:ext cx="254002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defRPr/>
              </a:pPr>
              <a:r>
                <a:rPr lang="en-US" sz="4000" dirty="0">
                  <a:ln w="28575">
                    <a:solidFill>
                      <a:srgbClr val="002060"/>
                    </a:solidFill>
                  </a:ln>
                  <a:solidFill>
                    <a:srgbClr val="FFFF00"/>
                  </a:solidFill>
                  <a:latin typeface="Arial Black" pitchFamily="34" charset="0"/>
                </a:rPr>
                <a:t>7</a:t>
              </a:r>
              <a:endParaRPr lang="ru-RU" sz="4000" dirty="0">
                <a:ln w="28575">
                  <a:solidFill>
                    <a:srgbClr val="002060"/>
                  </a:solidFill>
                </a:ln>
                <a:solidFill>
                  <a:srgbClr val="FFFF00"/>
                </a:solidFill>
                <a:latin typeface="Arial Black" pitchFamily="34" charset="0"/>
              </a:endParaRPr>
            </a:p>
          </p:txBody>
        </p:sp>
      </p:grpSp>
      <p:sp>
        <p:nvSpPr>
          <p:cNvPr id="35" name="Овал 34"/>
          <p:cNvSpPr/>
          <p:nvPr/>
        </p:nvSpPr>
        <p:spPr>
          <a:xfrm>
            <a:off x="6500784" y="3749686"/>
            <a:ext cx="2285999" cy="1571625"/>
          </a:xfrm>
          <a:prstGeom prst="ellipse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4000" dirty="0">
                <a:ln w="28575">
                  <a:solidFill>
                    <a:srgbClr val="002060"/>
                  </a:solidFill>
                </a:ln>
                <a:solidFill>
                  <a:srgbClr val="FFFF00"/>
                </a:solidFill>
                <a:latin typeface="Arial Black" pitchFamily="34" charset="0"/>
              </a:rPr>
              <a:t>8 - 3</a:t>
            </a:r>
          </a:p>
        </p:txBody>
      </p:sp>
      <p:sp>
        <p:nvSpPr>
          <p:cNvPr id="36" name="Овал 35"/>
          <p:cNvSpPr/>
          <p:nvPr/>
        </p:nvSpPr>
        <p:spPr>
          <a:xfrm>
            <a:off x="3405180" y="1954213"/>
            <a:ext cx="2214563" cy="1571625"/>
          </a:xfrm>
          <a:prstGeom prst="ellipse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3600" dirty="0">
                <a:ln w="28575">
                  <a:solidFill>
                    <a:srgbClr val="002060"/>
                  </a:solidFill>
                </a:ln>
                <a:solidFill>
                  <a:srgbClr val="FFFF00"/>
                </a:solidFill>
                <a:latin typeface="Arial Black" pitchFamily="34" charset="0"/>
              </a:rPr>
              <a:t> </a:t>
            </a:r>
            <a:r>
              <a:rPr lang="ru-RU" sz="4000" dirty="0">
                <a:ln w="28575">
                  <a:solidFill>
                    <a:srgbClr val="002060"/>
                  </a:solidFill>
                </a:ln>
                <a:solidFill>
                  <a:srgbClr val="FFFF00"/>
                </a:solidFill>
                <a:latin typeface="Arial Black" pitchFamily="34" charset="0"/>
              </a:rPr>
              <a:t>9 - 3</a:t>
            </a:r>
          </a:p>
        </p:txBody>
      </p:sp>
      <p:sp>
        <p:nvSpPr>
          <p:cNvPr id="37" name="Овал 36"/>
          <p:cNvSpPr/>
          <p:nvPr/>
        </p:nvSpPr>
        <p:spPr>
          <a:xfrm>
            <a:off x="3475051" y="5478473"/>
            <a:ext cx="2214564" cy="1571625"/>
          </a:xfrm>
          <a:prstGeom prst="ellipse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3600" dirty="0">
                <a:ln w="28575">
                  <a:solidFill>
                    <a:srgbClr val="002060"/>
                  </a:solidFill>
                </a:ln>
                <a:solidFill>
                  <a:srgbClr val="FFFF00"/>
                </a:solidFill>
                <a:latin typeface="Arial Black" pitchFamily="34" charset="0"/>
              </a:rPr>
              <a:t>10 - 3</a:t>
            </a:r>
          </a:p>
        </p:txBody>
      </p:sp>
      <p:sp>
        <p:nvSpPr>
          <p:cNvPr id="33" name="Овал 32"/>
          <p:cNvSpPr/>
          <p:nvPr/>
        </p:nvSpPr>
        <p:spPr>
          <a:xfrm>
            <a:off x="3471833" y="3752846"/>
            <a:ext cx="2214562" cy="1643062"/>
          </a:xfrm>
          <a:prstGeom prst="ellipse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4000" dirty="0">
                <a:ln w="28575">
                  <a:solidFill>
                    <a:srgbClr val="002060"/>
                  </a:solidFill>
                </a:ln>
                <a:solidFill>
                  <a:srgbClr val="FFFF00"/>
                </a:solidFill>
                <a:latin typeface="Arial Black" pitchFamily="34" charset="0"/>
              </a:rPr>
              <a:t>6 - 3</a:t>
            </a:r>
          </a:p>
        </p:txBody>
      </p:sp>
      <p:pic>
        <p:nvPicPr>
          <p:cNvPr id="34834" name="Picture 6" descr="карась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788" y="260350"/>
            <a:ext cx="2571750" cy="173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4835" name="Группа 65"/>
          <p:cNvGrpSpPr>
            <a:grpSpLocks/>
          </p:cNvGrpSpPr>
          <p:nvPr/>
        </p:nvGrpSpPr>
        <p:grpSpPr bwMode="auto">
          <a:xfrm>
            <a:off x="7235825" y="908050"/>
            <a:ext cx="642938" cy="708025"/>
            <a:chOff x="7143768" y="928670"/>
            <a:chExt cx="642942" cy="707886"/>
          </a:xfrm>
        </p:grpSpPr>
        <p:sp>
          <p:nvSpPr>
            <p:cNvPr id="67" name="Овал 66"/>
            <p:cNvSpPr/>
            <p:nvPr/>
          </p:nvSpPr>
          <p:spPr>
            <a:xfrm>
              <a:off x="7143768" y="928670"/>
              <a:ext cx="642942" cy="64281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27681" name="TextBox 67"/>
            <p:cNvSpPr txBox="1">
              <a:spLocks noChangeArrowheads="1"/>
            </p:cNvSpPr>
            <p:nvPr/>
          </p:nvSpPr>
          <p:spPr bwMode="auto">
            <a:xfrm>
              <a:off x="7358082" y="928670"/>
              <a:ext cx="254002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defRPr/>
              </a:pPr>
              <a:r>
                <a:rPr lang="en-US" sz="4000" dirty="0">
                  <a:ln w="28575">
                    <a:solidFill>
                      <a:srgbClr val="002060"/>
                    </a:solidFill>
                  </a:ln>
                  <a:solidFill>
                    <a:srgbClr val="FFFF00"/>
                  </a:solidFill>
                  <a:latin typeface="Arial Black" pitchFamily="34" charset="0"/>
                </a:rPr>
                <a:t>4</a:t>
              </a:r>
              <a:endParaRPr lang="ru-RU" sz="4000" dirty="0">
                <a:ln w="28575">
                  <a:solidFill>
                    <a:srgbClr val="002060"/>
                  </a:solidFill>
                </a:ln>
                <a:solidFill>
                  <a:srgbClr val="FFFF00"/>
                </a:solidFill>
                <a:latin typeface="Arial Black" pitchFamily="34" charset="0"/>
              </a:endParaRPr>
            </a:p>
          </p:txBody>
        </p:sp>
      </p:grpSp>
      <p:sp>
        <p:nvSpPr>
          <p:cNvPr id="69" name="Овал 68"/>
          <p:cNvSpPr/>
          <p:nvPr/>
        </p:nvSpPr>
        <p:spPr>
          <a:xfrm>
            <a:off x="6426212" y="441321"/>
            <a:ext cx="2286001" cy="1643062"/>
          </a:xfrm>
          <a:prstGeom prst="ellipse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4000" dirty="0">
                <a:ln w="28575">
                  <a:solidFill>
                    <a:srgbClr val="002060"/>
                  </a:solidFill>
                </a:ln>
                <a:solidFill>
                  <a:srgbClr val="FFFF00"/>
                </a:solidFill>
                <a:latin typeface="Arial Black" pitchFamily="34" charset="0"/>
              </a:rPr>
              <a:t>7</a:t>
            </a:r>
            <a:r>
              <a:rPr lang="ru-RU" sz="4000" dirty="0">
                <a:ln w="28575">
                  <a:solidFill>
                    <a:srgbClr val="002060"/>
                  </a:solidFill>
                </a:ln>
                <a:solidFill>
                  <a:srgbClr val="FFFF00"/>
                </a:solidFill>
                <a:latin typeface="Arial Black" pitchFamily="34" charset="0"/>
              </a:rPr>
              <a:t> - 3</a:t>
            </a:r>
          </a:p>
        </p:txBody>
      </p:sp>
      <p:pic>
        <p:nvPicPr>
          <p:cNvPr id="34837" name="Picture 6" descr="карась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288" y="188913"/>
            <a:ext cx="2571750" cy="173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4838" name="Группа 43"/>
          <p:cNvGrpSpPr>
            <a:grpSpLocks/>
          </p:cNvGrpSpPr>
          <p:nvPr/>
        </p:nvGrpSpPr>
        <p:grpSpPr bwMode="auto">
          <a:xfrm>
            <a:off x="1331913" y="765175"/>
            <a:ext cx="642937" cy="708025"/>
            <a:chOff x="7143768" y="928670"/>
            <a:chExt cx="642942" cy="707886"/>
          </a:xfrm>
        </p:grpSpPr>
        <p:sp>
          <p:nvSpPr>
            <p:cNvPr id="61" name="Овал 60"/>
            <p:cNvSpPr/>
            <p:nvPr/>
          </p:nvSpPr>
          <p:spPr>
            <a:xfrm>
              <a:off x="7143768" y="928670"/>
              <a:ext cx="642942" cy="64281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27683" name="TextBox 45"/>
            <p:cNvSpPr txBox="1">
              <a:spLocks noChangeArrowheads="1"/>
            </p:cNvSpPr>
            <p:nvPr/>
          </p:nvSpPr>
          <p:spPr bwMode="auto">
            <a:xfrm>
              <a:off x="7358082" y="928670"/>
              <a:ext cx="254002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defRPr/>
              </a:pPr>
              <a:r>
                <a:rPr lang="en-US" sz="4000" dirty="0">
                  <a:ln w="28575">
                    <a:solidFill>
                      <a:srgbClr val="002060"/>
                    </a:solidFill>
                  </a:ln>
                  <a:solidFill>
                    <a:srgbClr val="FFFF00"/>
                  </a:solidFill>
                  <a:latin typeface="Arial Black" pitchFamily="34" charset="0"/>
                </a:rPr>
                <a:t>0</a:t>
              </a:r>
              <a:endParaRPr lang="ru-RU" sz="4000" dirty="0">
                <a:ln w="28575">
                  <a:solidFill>
                    <a:srgbClr val="002060"/>
                  </a:solidFill>
                </a:ln>
                <a:solidFill>
                  <a:srgbClr val="FFFF00"/>
                </a:solidFill>
                <a:latin typeface="Arial Black" pitchFamily="34" charset="0"/>
              </a:endParaRPr>
            </a:p>
          </p:txBody>
        </p:sp>
      </p:grpSp>
      <p:sp>
        <p:nvSpPr>
          <p:cNvPr id="38" name="Овал 37"/>
          <p:cNvSpPr/>
          <p:nvPr/>
        </p:nvSpPr>
        <p:spPr>
          <a:xfrm>
            <a:off x="525434" y="369867"/>
            <a:ext cx="2285999" cy="1571625"/>
          </a:xfrm>
          <a:prstGeom prst="ellipse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4000" dirty="0">
                <a:ln w="28575">
                  <a:solidFill>
                    <a:srgbClr val="002060"/>
                  </a:solidFill>
                </a:ln>
                <a:solidFill>
                  <a:srgbClr val="FFFF00"/>
                </a:solidFill>
                <a:latin typeface="Arial Black" pitchFamily="34" charset="0"/>
              </a:rPr>
              <a:t>3 - 3</a:t>
            </a:r>
          </a:p>
        </p:txBody>
      </p:sp>
      <p:pic>
        <p:nvPicPr>
          <p:cNvPr id="34840" name="Picture 6" descr="карась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0"/>
            <a:ext cx="2571750" cy="173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4841" name="Группа 41"/>
          <p:cNvGrpSpPr>
            <a:grpSpLocks/>
          </p:cNvGrpSpPr>
          <p:nvPr/>
        </p:nvGrpSpPr>
        <p:grpSpPr bwMode="auto">
          <a:xfrm>
            <a:off x="4211638" y="620713"/>
            <a:ext cx="642937" cy="708025"/>
            <a:chOff x="7143768" y="928670"/>
            <a:chExt cx="642942" cy="707886"/>
          </a:xfrm>
        </p:grpSpPr>
        <p:sp>
          <p:nvSpPr>
            <p:cNvPr id="39" name="Овал 38"/>
            <p:cNvSpPr/>
            <p:nvPr/>
          </p:nvSpPr>
          <p:spPr>
            <a:xfrm>
              <a:off x="7143768" y="928670"/>
              <a:ext cx="642942" cy="642811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27679" name="TextBox 39"/>
            <p:cNvSpPr txBox="1">
              <a:spLocks noChangeArrowheads="1"/>
            </p:cNvSpPr>
            <p:nvPr/>
          </p:nvSpPr>
          <p:spPr bwMode="auto">
            <a:xfrm>
              <a:off x="7358082" y="928670"/>
              <a:ext cx="254002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defRPr/>
              </a:pPr>
              <a:r>
                <a:rPr lang="en-US" sz="4000" dirty="0">
                  <a:ln w="28575">
                    <a:solidFill>
                      <a:srgbClr val="002060"/>
                    </a:solidFill>
                  </a:ln>
                  <a:solidFill>
                    <a:srgbClr val="FFFF00"/>
                  </a:solidFill>
                  <a:latin typeface="Arial Black" pitchFamily="34" charset="0"/>
                </a:rPr>
                <a:t>2</a:t>
              </a:r>
              <a:endParaRPr lang="ru-RU" sz="4000" dirty="0">
                <a:ln w="28575">
                  <a:solidFill>
                    <a:srgbClr val="002060"/>
                  </a:solidFill>
                </a:ln>
                <a:solidFill>
                  <a:srgbClr val="FFFF00"/>
                </a:solidFill>
                <a:latin typeface="Arial Black" pitchFamily="34" charset="0"/>
              </a:endParaRPr>
            </a:p>
          </p:txBody>
        </p:sp>
      </p:grpSp>
      <p:sp>
        <p:nvSpPr>
          <p:cNvPr id="32" name="Овал 31"/>
          <p:cNvSpPr/>
          <p:nvPr/>
        </p:nvSpPr>
        <p:spPr>
          <a:xfrm>
            <a:off x="3405200" y="228581"/>
            <a:ext cx="2214561" cy="1571625"/>
          </a:xfrm>
          <a:prstGeom prst="ellipse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4000" dirty="0">
                <a:ln w="28575">
                  <a:solidFill>
                    <a:srgbClr val="002060"/>
                  </a:solidFill>
                </a:ln>
                <a:solidFill>
                  <a:srgbClr val="FFFF00"/>
                </a:solidFill>
                <a:latin typeface="Arial Black" pitchFamily="34" charset="0"/>
              </a:rPr>
              <a:t>5 - 3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Фильм 2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24912" cy="661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669963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9481545">
            <a:off x="4125654" y="2357202"/>
            <a:ext cx="5428310" cy="3396266"/>
          </a:xfrm>
          <a:prstGeom prst="ellipse">
            <a:avLst/>
          </a:prstGeom>
          <a:ln>
            <a:noFill/>
          </a:ln>
          <a:effectLst>
            <a:softEdge rad="635000"/>
          </a:effectLst>
          <a:scene3d>
            <a:camera prst="obliqueBottomRigh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914194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374650" y="339725"/>
            <a:ext cx="1814513" cy="6229350"/>
            <a:chOff x="374650" y="339725"/>
            <a:chExt cx="1814513" cy="6229350"/>
          </a:xfrm>
        </p:grpSpPr>
        <p:sp>
          <p:nvSpPr>
            <p:cNvPr id="11" name="Овал 10"/>
            <p:cNvSpPr/>
            <p:nvPr/>
          </p:nvSpPr>
          <p:spPr>
            <a:xfrm>
              <a:off x="374650" y="339725"/>
              <a:ext cx="1782763" cy="1701800"/>
            </a:xfrm>
            <a:prstGeom prst="ellipse">
              <a:avLst/>
            </a:prstGeom>
            <a:solidFill>
              <a:srgbClr val="FF0000"/>
            </a:solidFill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374650" y="2493963"/>
              <a:ext cx="1797050" cy="1774825"/>
            </a:xfrm>
            <a:prstGeom prst="ellipse">
              <a:avLst/>
            </a:prstGeom>
            <a:solidFill>
              <a:srgbClr val="FFFF00"/>
            </a:solidFill>
            <a:ln w="571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13" name="Овал 12"/>
            <p:cNvSpPr/>
            <p:nvPr/>
          </p:nvSpPr>
          <p:spPr>
            <a:xfrm>
              <a:off x="406400" y="4795838"/>
              <a:ext cx="1782763" cy="1773237"/>
            </a:xfrm>
            <a:prstGeom prst="ellipse">
              <a:avLst/>
            </a:prstGeom>
            <a:solidFill>
              <a:srgbClr val="89CC40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/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3417888" y="674688"/>
            <a:ext cx="1597025" cy="5429250"/>
            <a:chOff x="3417888" y="674688"/>
            <a:chExt cx="1597025" cy="5429250"/>
          </a:xfrm>
        </p:grpSpPr>
        <p:sp>
          <p:nvSpPr>
            <p:cNvPr id="24" name="Равно 23"/>
            <p:cNvSpPr/>
            <p:nvPr/>
          </p:nvSpPr>
          <p:spPr>
            <a:xfrm>
              <a:off x="3421063" y="2924175"/>
              <a:ext cx="1508125" cy="863600"/>
            </a:xfrm>
            <a:prstGeom prst="mathEqual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5" name="Равно 24"/>
            <p:cNvSpPr/>
            <p:nvPr/>
          </p:nvSpPr>
          <p:spPr>
            <a:xfrm>
              <a:off x="3506788" y="5240338"/>
              <a:ext cx="1508125" cy="863600"/>
            </a:xfrm>
            <a:prstGeom prst="mathEqual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6" name="Равно 25"/>
            <p:cNvSpPr/>
            <p:nvPr/>
          </p:nvSpPr>
          <p:spPr>
            <a:xfrm>
              <a:off x="3417888" y="674688"/>
              <a:ext cx="1508125" cy="865187"/>
            </a:xfrm>
            <a:prstGeom prst="mathEqual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4480883" y="106949"/>
            <a:ext cx="5286412" cy="6513731"/>
            <a:chOff x="4480883" y="106949"/>
            <a:chExt cx="5286412" cy="6513731"/>
          </a:xfrm>
        </p:grpSpPr>
        <p:sp>
          <p:nvSpPr>
            <p:cNvPr id="2" name="Овал 1"/>
            <p:cNvSpPr/>
            <p:nvPr/>
          </p:nvSpPr>
          <p:spPr>
            <a:xfrm>
              <a:off x="5900889" y="106949"/>
              <a:ext cx="2230438" cy="2166937"/>
            </a:xfrm>
            <a:prstGeom prst="ellipse">
              <a:avLst/>
            </a:prstGeom>
            <a:solidFill>
              <a:srgbClr val="0099CC"/>
            </a:solidFill>
            <a:ln w="762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5261238" y="408801"/>
              <a:ext cx="3522724" cy="181588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ln w="11430"/>
                  <a:solidFill>
                    <a:schemeClr val="bg1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Настроение отличное,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ln w="11430"/>
                  <a:solidFill>
                    <a:schemeClr val="bg1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к уроку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ln w="11430"/>
                  <a:solidFill>
                    <a:schemeClr val="bg1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г</a:t>
              </a:r>
              <a:r>
                <a:rPr lang="ru-RU" sz="2800" b="1" dirty="0" smtClean="0">
                  <a:ln w="11430"/>
                  <a:solidFill>
                    <a:schemeClr val="bg1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отов (а)! </a:t>
              </a:r>
              <a:endParaRPr lang="ru-RU" sz="2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3" name="Равнобедренный треугольник 2"/>
            <p:cNvSpPr/>
            <p:nvPr/>
          </p:nvSpPr>
          <p:spPr>
            <a:xfrm>
              <a:off x="5261238" y="4673832"/>
              <a:ext cx="3725703" cy="1895243"/>
            </a:xfrm>
            <a:prstGeom prst="triangle">
              <a:avLst/>
            </a:prstGeom>
            <a:ln w="762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6008871" y="2526231"/>
              <a:ext cx="2230438" cy="1951038"/>
            </a:xfrm>
            <a:prstGeom prst="rect">
              <a:avLst/>
            </a:prstGeom>
            <a:solidFill>
              <a:srgbClr val="0099CC"/>
            </a:solidFill>
            <a:ln w="762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4480883" y="5328018"/>
              <a:ext cx="5286412" cy="129266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600" b="1" dirty="0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Переживаю,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600" b="1" dirty="0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 сомневаюсь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600" b="1" dirty="0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в своих </a:t>
              </a:r>
              <a:r>
                <a:rPr lang="ru-RU" sz="2600" b="1" dirty="0" smtClean="0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знаниях</a:t>
              </a:r>
              <a:r>
                <a:rPr lang="ru-RU" sz="2600" b="1" dirty="0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. </a:t>
              </a: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5261238" y="2593809"/>
              <a:ext cx="3725703" cy="181588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ln w="11430"/>
                  <a:solidFill>
                    <a:schemeClr val="bg1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Ещё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>
                  <a:ln w="11430"/>
                  <a:solidFill>
                    <a:schemeClr val="bg1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не </a:t>
              </a:r>
              <a:r>
                <a:rPr lang="ru-RU" sz="2800" b="1" smtClean="0">
                  <a:ln w="11430"/>
                  <a:solidFill>
                    <a:schemeClr val="bg1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решил (а),</a:t>
              </a:r>
              <a:endParaRPr lang="ru-RU" sz="2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ln w="11430"/>
                  <a:solidFill>
                    <a:schemeClr val="bg1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 но буду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ln w="11430"/>
                  <a:solidFill>
                    <a:schemeClr val="bg1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стараться.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08997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dirty="0" smtClean="0"/>
          </a:p>
        </p:txBody>
      </p:sp>
      <p:sp>
        <p:nvSpPr>
          <p:cNvPr id="37892" name="Прямоугольник 3"/>
          <p:cNvSpPr>
            <a:spLocks noChangeArrowheads="1"/>
          </p:cNvSpPr>
          <p:nvPr/>
        </p:nvSpPr>
        <p:spPr bwMode="auto">
          <a:xfrm>
            <a:off x="251519" y="836712"/>
            <a:ext cx="8640960" cy="9987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Calibri" pitchFamily="34" charset="0"/>
              <a:buAutoNum type="arabicPeriod"/>
              <a:tabLst>
                <a:tab pos="457200" algn="l"/>
              </a:tabLst>
            </a:pPr>
            <a:r>
              <a:rPr lang="ru-RU" altLang="ru-RU" sz="1600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М.М. Моро, С.И. Волкова, С.И. Степанова, Математика для 1 класса четырёхлетней начальной школы. М.: Просвещение, 2011 г.</a:t>
            </a:r>
          </a:p>
          <a:p>
            <a:pPr marL="342900" indent="-342900" algn="just">
              <a:lnSpc>
                <a:spcPct val="150000"/>
              </a:lnSpc>
              <a:buFont typeface="Calibri" pitchFamily="34" charset="0"/>
              <a:buAutoNum type="arabicPeriod"/>
              <a:tabLst>
                <a:tab pos="457200" algn="l"/>
              </a:tabLst>
            </a:pPr>
            <a:r>
              <a:rPr lang="ru-RU" altLang="ru-RU" sz="1600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Моро М.И., Волкова С.И.  Тетрадь по математике для 1 класса начальной школы. В 2 ч. – М.: Просвещение, 2011.</a:t>
            </a:r>
          </a:p>
          <a:p>
            <a:pPr marL="342900" indent="-342900" algn="just">
              <a:lnSpc>
                <a:spcPct val="150000"/>
              </a:lnSpc>
              <a:buFont typeface="Calibri" pitchFamily="34" charset="0"/>
              <a:buAutoNum type="arabicPeriod"/>
              <a:tabLst>
                <a:tab pos="457200" algn="l"/>
              </a:tabLst>
            </a:pPr>
            <a:r>
              <a:rPr lang="ru-RU" altLang="ru-RU" sz="1600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Н.Л. </a:t>
            </a:r>
            <a:r>
              <a:rPr lang="ru-RU" altLang="ru-RU" sz="1600" dirty="0" err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Галеева</a:t>
            </a:r>
            <a:r>
              <a:rPr lang="ru-RU" altLang="ru-RU" sz="1600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Е.С. </a:t>
            </a:r>
            <a:r>
              <a:rPr lang="ru-RU" altLang="ru-RU" sz="1600" dirty="0" err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Гостимская</a:t>
            </a:r>
            <a:r>
              <a:rPr lang="ru-RU" altLang="ru-RU" sz="1600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Г.Ю. Евдокимова и др. Сто приёмов для учебного успеха на уроках в начальной школе: Методическое пособие для учителя. М.: 5 за знания, 2008. </a:t>
            </a:r>
            <a:endParaRPr lang="ru-RU" altLang="ru-RU" sz="1600" dirty="0" smtClean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tabLst>
                <a:tab pos="457200" algn="l"/>
              </a:tabLst>
            </a:pPr>
            <a:r>
              <a:rPr lang="ru-RU" altLang="ru-RU" sz="1600" b="1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Ссылки на интернет </a:t>
            </a:r>
            <a:r>
              <a:rPr lang="ru-RU" altLang="ru-RU" sz="16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ресурсы:</a:t>
            </a:r>
            <a:endParaRPr lang="ru-RU" altLang="ru-RU" sz="1600" b="1" dirty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tabLst>
                <a:tab pos="457200" algn="l"/>
              </a:tabLst>
            </a:pPr>
            <a:r>
              <a:rPr lang="en-US" alt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http</a:t>
            </a:r>
            <a:r>
              <a:rPr lang="en-US" altLang="ru-RU" dirty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://pedsovet.su/load/244-3</a:t>
            </a:r>
            <a:endParaRPr lang="ru-RU" altLang="ru-RU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tabLst>
                <a:tab pos="457200" algn="l"/>
              </a:tabLst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://festival.1september.ru/articles/627314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/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tabLst>
                <a:tab pos="457200" algn="l"/>
              </a:tabLst>
            </a:pPr>
            <a:r>
              <a:rPr lang="en-US" altLang="ru-RU" dirty="0" smtClean="0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hlinkClick r:id="rId4"/>
              </a:rPr>
              <a:t>http</a:t>
            </a:r>
            <a:r>
              <a:rPr lang="en-US" altLang="ru-RU" dirty="0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hlinkClick r:id="rId4"/>
              </a:rPr>
              <a:t>://www.liveinternet.ru/users/4203744/post269354626/</a:t>
            </a:r>
            <a:endParaRPr lang="ru-RU" altLang="ru-RU" dirty="0"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tabLst>
                <a:tab pos="457200" algn="l"/>
              </a:tabLst>
            </a:pPr>
            <a:r>
              <a:rPr lang="en-US" altLang="ru-RU" u="sng" dirty="0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hlinkClick r:id="rId5"/>
              </a:rPr>
              <a:t>http://sunveter.ru/klip/983-masha-i-medved.html</a:t>
            </a:r>
            <a:endParaRPr lang="ru-RU" altLang="ru-RU" u="sng" dirty="0"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tabLst>
                <a:tab pos="457200" algn="l"/>
              </a:tabLst>
            </a:pPr>
            <a:r>
              <a:rPr lang="en-US" altLang="ru-RU" u="sng" dirty="0" smtClean="0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hlinkClick r:id="rId6"/>
              </a:rPr>
              <a:t>http</a:t>
            </a:r>
            <a:r>
              <a:rPr lang="en-US" altLang="ru-RU" u="sng" dirty="0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hlinkClick r:id="rId6"/>
              </a:rPr>
              <a:t>://mashamult.ru/wp-content/uploads/2015/09/10_FullHD.jpg</a:t>
            </a:r>
            <a:endParaRPr lang="ru-RU" altLang="ru-RU" u="sng" dirty="0"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tabLst>
                <a:tab pos="457200" algn="l"/>
              </a:tabLst>
            </a:pPr>
            <a:r>
              <a:rPr lang="en-US" altLang="ru-RU" u="sng" dirty="0" smtClean="0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hlinkClick r:id="rId7"/>
              </a:rPr>
              <a:t>http</a:t>
            </a:r>
            <a:r>
              <a:rPr lang="en-US" altLang="ru-RU" u="sng" dirty="0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hlinkClick r:id="rId7"/>
              </a:rPr>
              <a:t>://iplayer.fm/song/52765352/Zvuki_</a:t>
            </a:r>
            <a:r>
              <a:rPr lang="en-US" altLang="ru-RU" u="sng" dirty="0" err="1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hlinkClick r:id="rId7"/>
              </a:rPr>
              <a:t>prirody</a:t>
            </a:r>
            <a:r>
              <a:rPr lang="en-US" altLang="ru-RU" u="sng" dirty="0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hlinkClick r:id="rId7"/>
              </a:rPr>
              <a:t>_-_</a:t>
            </a:r>
            <a:r>
              <a:rPr lang="en-US" altLang="ru-RU" u="sng" dirty="0" err="1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hlinkClick r:id="rId7"/>
              </a:rPr>
              <a:t>Roenie_pchyol</a:t>
            </a:r>
            <a:r>
              <a:rPr lang="en-US" altLang="ru-RU" u="sng" dirty="0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hlinkClick r:id="rId7"/>
              </a:rPr>
              <a:t>..../</a:t>
            </a:r>
            <a:endParaRPr lang="ru-RU" altLang="ru-RU" u="sng" dirty="0"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tabLst>
                <a:tab pos="457200" algn="l"/>
              </a:tabLst>
            </a:pPr>
            <a:r>
              <a:rPr lang="en-US" altLang="ru-RU" u="sng" dirty="0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hlinkClick r:id="rId8"/>
              </a:rPr>
              <a:t>http://mp3-pesnja.com/song/</a:t>
            </a:r>
            <a:r>
              <a:rPr lang="ru-RU" altLang="ru-RU" u="sng" dirty="0" err="1" smtClean="0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hlinkClick r:id="rId8"/>
              </a:rPr>
              <a:t>маша+и+медведь+если+утром+дети+улыбаются</a:t>
            </a:r>
            <a:endParaRPr lang="ru-RU" altLang="ru-RU" u="sng" dirty="0" smtClean="0"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tabLst>
                <a:tab pos="457200" algn="l"/>
              </a:tabLst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http://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nsportal.ru/sites/default/files/2015/10/21/fizkultminutka_masha.pptx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tabLst>
                <a:tab pos="457200" algn="l"/>
              </a:tabLst>
            </a:pPr>
            <a:endParaRPr lang="ru-RU" sz="1400" dirty="0"/>
          </a:p>
          <a:p>
            <a:pPr marL="342900" indent="-342900" algn="just">
              <a:lnSpc>
                <a:spcPct val="150000"/>
              </a:lnSpc>
              <a:buFont typeface="Calibri" pitchFamily="34" charset="0"/>
              <a:buAutoNum type="arabicPeriod"/>
              <a:tabLst>
                <a:tab pos="457200" algn="l"/>
              </a:tabLst>
            </a:pPr>
            <a:endParaRPr lang="ru-RU" altLang="ru-RU" sz="1400" u="sng" dirty="0" smtClean="0">
              <a:ea typeface="Calibri" pitchFamily="34" charset="0"/>
              <a:cs typeface="Times New Roman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Calibri" pitchFamily="34" charset="0"/>
              <a:buAutoNum type="arabicPeriod"/>
              <a:tabLst>
                <a:tab pos="457200" algn="l"/>
              </a:tabLst>
            </a:pPr>
            <a:endParaRPr lang="ru-RU" altLang="ru-RU" sz="1400" u="sng" dirty="0">
              <a:ea typeface="Calibri" pitchFamily="34" charset="0"/>
              <a:cs typeface="Times New Roman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Calibri" pitchFamily="34" charset="0"/>
              <a:buAutoNum type="arabicPeriod"/>
              <a:tabLst>
                <a:tab pos="457200" algn="l"/>
              </a:tabLst>
            </a:pPr>
            <a:endParaRPr lang="ru-RU" altLang="ru-RU" sz="1400" u="sng" dirty="0">
              <a:ea typeface="Calibri" pitchFamily="34" charset="0"/>
              <a:cs typeface="Times New Roman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Calibri" pitchFamily="34" charset="0"/>
              <a:buAutoNum type="arabicPeriod"/>
              <a:tabLst>
                <a:tab pos="457200" algn="l"/>
              </a:tabLst>
            </a:pPr>
            <a:endParaRPr lang="ru-RU" altLang="ru-RU" sz="1400" u="sng" dirty="0">
              <a:ea typeface="Calibri" pitchFamily="34" charset="0"/>
              <a:cs typeface="Times New Roman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Calibri" pitchFamily="34" charset="0"/>
              <a:buAutoNum type="arabicPeriod"/>
              <a:tabLst>
                <a:tab pos="457200" algn="l"/>
              </a:tabLst>
            </a:pPr>
            <a:endParaRPr lang="en-US" altLang="ru-RU" sz="1400" u="sng" dirty="0">
              <a:ea typeface="Calibri" pitchFamily="34" charset="0"/>
              <a:cs typeface="Times New Roman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Calibri" pitchFamily="34" charset="0"/>
              <a:buAutoNum type="arabicPeriod"/>
              <a:tabLst>
                <a:tab pos="457200" algn="l"/>
              </a:tabLst>
            </a:pPr>
            <a:endParaRPr lang="en-US" altLang="ru-RU" sz="1400" u="sng" dirty="0">
              <a:ea typeface="Calibri" pitchFamily="34" charset="0"/>
              <a:cs typeface="Times New Roman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Calibri" pitchFamily="34" charset="0"/>
              <a:buAutoNum type="arabicPeriod"/>
              <a:tabLst>
                <a:tab pos="457200" algn="l"/>
              </a:tabLst>
            </a:pPr>
            <a:endParaRPr lang="en-US" altLang="ru-RU" sz="1400" u="sng" dirty="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Calibri" pitchFamily="34" charset="0"/>
              <a:buAutoNum type="arabicPeriod"/>
              <a:tabLst>
                <a:tab pos="457200" algn="l"/>
              </a:tabLst>
            </a:pPr>
            <a:endParaRPr lang="en-US" altLang="ru-RU" sz="1400" dirty="0">
              <a:ea typeface="Calibri" pitchFamily="34" charset="0"/>
              <a:cs typeface="Times New Roman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Calibri" pitchFamily="34" charset="0"/>
              <a:buAutoNum type="arabicPeriod"/>
              <a:tabLst>
                <a:tab pos="457200" algn="l"/>
              </a:tabLst>
            </a:pPr>
            <a:endParaRPr lang="en-US" altLang="ru-RU" sz="1400" dirty="0">
              <a:ea typeface="Calibri" pitchFamily="34" charset="0"/>
              <a:cs typeface="Times New Roman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Calibri" pitchFamily="34" charset="0"/>
              <a:buAutoNum type="arabicPeriod"/>
              <a:tabLst>
                <a:tab pos="457200" algn="l"/>
              </a:tabLst>
            </a:pPr>
            <a:endParaRPr lang="ru-RU" altLang="ru-RU" sz="14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342900" indent="-342900">
              <a:tabLst>
                <a:tab pos="457200" algn="l"/>
              </a:tabLst>
            </a:pPr>
            <a:r>
              <a:rPr lang="en-US" altLang="ru-RU" sz="1400" dirty="0">
                <a:ea typeface="Calibri" pitchFamily="34" charset="0"/>
                <a:cs typeface="Times New Roman" pitchFamily="18" charset="0"/>
              </a:rPr>
              <a:t/>
            </a:r>
            <a:br>
              <a:rPr lang="en-US" altLang="ru-RU" sz="1400" dirty="0">
                <a:ea typeface="Calibri" pitchFamily="34" charset="0"/>
                <a:cs typeface="Times New Roman" pitchFamily="18" charset="0"/>
              </a:rPr>
            </a:br>
            <a:endParaRPr lang="ru-RU" altLang="ru-RU" sz="14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03225" y="6212444"/>
            <a:ext cx="77048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22270" y="0"/>
            <a:ext cx="40994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alt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Литература: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374650" y="339725"/>
            <a:ext cx="1814513" cy="6229350"/>
            <a:chOff x="374650" y="339725"/>
            <a:chExt cx="1814513" cy="6229350"/>
          </a:xfrm>
        </p:grpSpPr>
        <p:sp>
          <p:nvSpPr>
            <p:cNvPr id="11" name="Овал 10"/>
            <p:cNvSpPr/>
            <p:nvPr/>
          </p:nvSpPr>
          <p:spPr>
            <a:xfrm>
              <a:off x="374650" y="339725"/>
              <a:ext cx="1782763" cy="1701800"/>
            </a:xfrm>
            <a:prstGeom prst="ellipse">
              <a:avLst/>
            </a:prstGeom>
            <a:solidFill>
              <a:srgbClr val="FF0000"/>
            </a:solidFill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374650" y="2493963"/>
              <a:ext cx="1797050" cy="1774825"/>
            </a:xfrm>
            <a:prstGeom prst="ellipse">
              <a:avLst/>
            </a:prstGeom>
            <a:solidFill>
              <a:srgbClr val="FFFF00"/>
            </a:solidFill>
            <a:ln w="571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13" name="Овал 12"/>
            <p:cNvSpPr/>
            <p:nvPr/>
          </p:nvSpPr>
          <p:spPr>
            <a:xfrm>
              <a:off x="406400" y="4795838"/>
              <a:ext cx="1782763" cy="1773237"/>
            </a:xfrm>
            <a:prstGeom prst="ellipse">
              <a:avLst/>
            </a:prstGeom>
            <a:solidFill>
              <a:srgbClr val="89CC40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/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3417888" y="674688"/>
            <a:ext cx="1597025" cy="5429250"/>
            <a:chOff x="3417888" y="674688"/>
            <a:chExt cx="1597025" cy="5429250"/>
          </a:xfrm>
        </p:grpSpPr>
        <p:sp>
          <p:nvSpPr>
            <p:cNvPr id="24" name="Равно 23"/>
            <p:cNvSpPr/>
            <p:nvPr/>
          </p:nvSpPr>
          <p:spPr>
            <a:xfrm>
              <a:off x="3421063" y="2924175"/>
              <a:ext cx="1508125" cy="863600"/>
            </a:xfrm>
            <a:prstGeom prst="mathEqual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5" name="Равно 24"/>
            <p:cNvSpPr/>
            <p:nvPr/>
          </p:nvSpPr>
          <p:spPr>
            <a:xfrm>
              <a:off x="3506788" y="5240338"/>
              <a:ext cx="1508125" cy="863600"/>
            </a:xfrm>
            <a:prstGeom prst="mathEqual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6" name="Равно 25"/>
            <p:cNvSpPr/>
            <p:nvPr/>
          </p:nvSpPr>
          <p:spPr>
            <a:xfrm>
              <a:off x="3417888" y="674688"/>
              <a:ext cx="1508125" cy="865187"/>
            </a:xfrm>
            <a:prstGeom prst="mathEqual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4480883" y="106949"/>
            <a:ext cx="5286412" cy="6513731"/>
            <a:chOff x="4480883" y="106949"/>
            <a:chExt cx="5286412" cy="6513731"/>
          </a:xfrm>
        </p:grpSpPr>
        <p:sp>
          <p:nvSpPr>
            <p:cNvPr id="2" name="Овал 1"/>
            <p:cNvSpPr/>
            <p:nvPr/>
          </p:nvSpPr>
          <p:spPr>
            <a:xfrm>
              <a:off x="5900889" y="106949"/>
              <a:ext cx="2230438" cy="2166937"/>
            </a:xfrm>
            <a:prstGeom prst="ellipse">
              <a:avLst/>
            </a:prstGeom>
            <a:solidFill>
              <a:srgbClr val="0099CC"/>
            </a:solidFill>
            <a:ln w="762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5261238" y="408801"/>
              <a:ext cx="3522724" cy="181588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ln w="11430"/>
                  <a:solidFill>
                    <a:schemeClr val="bg1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Настроение отличное,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ln w="11430"/>
                  <a:solidFill>
                    <a:schemeClr val="bg1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к уроку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ln w="11430"/>
                  <a:solidFill>
                    <a:schemeClr val="bg1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г</a:t>
              </a:r>
              <a:r>
                <a:rPr lang="ru-RU" sz="2800" b="1" dirty="0" smtClean="0">
                  <a:ln w="11430"/>
                  <a:solidFill>
                    <a:schemeClr val="bg1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отов (а)! </a:t>
              </a:r>
              <a:endParaRPr lang="ru-RU" sz="2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3" name="Равнобедренный треугольник 2"/>
            <p:cNvSpPr/>
            <p:nvPr/>
          </p:nvSpPr>
          <p:spPr>
            <a:xfrm>
              <a:off x="5261238" y="4673832"/>
              <a:ext cx="3725703" cy="1895243"/>
            </a:xfrm>
            <a:prstGeom prst="triangle">
              <a:avLst/>
            </a:prstGeom>
            <a:ln w="762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6008871" y="2526231"/>
              <a:ext cx="2230438" cy="1951038"/>
            </a:xfrm>
            <a:prstGeom prst="rect">
              <a:avLst/>
            </a:prstGeom>
            <a:solidFill>
              <a:srgbClr val="0099CC"/>
            </a:solidFill>
            <a:ln w="762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4480883" y="5328018"/>
              <a:ext cx="5286412" cy="129266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600" b="1" dirty="0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Переживаю,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600" b="1" dirty="0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 сомневаюсь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600" b="1" dirty="0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в своих </a:t>
              </a:r>
              <a:r>
                <a:rPr lang="ru-RU" sz="2600" b="1" dirty="0" smtClean="0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знаниях</a:t>
              </a:r>
              <a:r>
                <a:rPr lang="ru-RU" sz="2600" b="1" dirty="0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. </a:t>
              </a: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5261238" y="2593809"/>
              <a:ext cx="3725703" cy="181588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ln w="11430"/>
                  <a:solidFill>
                    <a:schemeClr val="bg1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Ещё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ln w="11430"/>
                  <a:solidFill>
                    <a:schemeClr val="bg1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не </a:t>
              </a:r>
              <a:r>
                <a:rPr lang="ru-RU" sz="2800" b="1" dirty="0" smtClean="0">
                  <a:ln w="11430"/>
                  <a:solidFill>
                    <a:schemeClr val="bg1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решил (а),</a:t>
              </a:r>
              <a:endParaRPr lang="ru-RU" sz="2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ln w="11430"/>
                  <a:solidFill>
                    <a:schemeClr val="bg1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 но буду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ln w="11430"/>
                  <a:solidFill>
                    <a:schemeClr val="bg1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стараться.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1978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17412" name="Picture 7" descr="http://textures.photoshop-ramki.ru/wp-content/uploads/2012/09/Detskie-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22250"/>
            <a:ext cx="9144000" cy="708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6" descr="http://speakandtravel.ru/wp-content/uploads/2016/01/1441072679_masha_bear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03600" y="1728788"/>
            <a:ext cx="5757863" cy="586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7" descr="http://tiina2003.narod.ru/a28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89188" y="5160963"/>
            <a:ext cx="1789112" cy="178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7" descr="http://tiina2003.narod.ru/a28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43138" y="4841875"/>
            <a:ext cx="1284287" cy="128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7" descr="http://tiina2003.narod.ru/a28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16250" y="4659313"/>
            <a:ext cx="882650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714375" y="285750"/>
            <a:ext cx="8229600" cy="1143000"/>
          </a:xfrm>
        </p:spPr>
        <p:txBody>
          <a:bodyPr/>
          <a:lstStyle/>
          <a:p>
            <a:endParaRPr lang="ru-RU" altLang="ru-RU" smtClean="0"/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18436" name="Picture 23" descr="http://ste-pashka.ru/uploads/posts/2011-07/1311783525_uocthdznoxba5zy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5262" y="0"/>
            <a:ext cx="9339262" cy="695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Облако 22"/>
          <p:cNvSpPr/>
          <p:nvPr/>
        </p:nvSpPr>
        <p:spPr>
          <a:xfrm>
            <a:off x="63500" y="46038"/>
            <a:ext cx="6000750" cy="2643187"/>
          </a:xfrm>
          <a:prstGeom prst="cloud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>
              <a:defRPr/>
            </a:pPr>
            <a:endParaRPr lang="ru-RU" b="1" dirty="0">
              <a:ln/>
              <a:solidFill>
                <a:schemeClr val="accent5">
                  <a:tint val="50000"/>
                  <a:satMod val="180000"/>
                </a:schemeClr>
              </a:solidFill>
            </a:endParaRPr>
          </a:p>
        </p:txBody>
      </p:sp>
      <p:grpSp>
        <p:nvGrpSpPr>
          <p:cNvPr id="25" name="Group 43"/>
          <p:cNvGrpSpPr>
            <a:grpSpLocks/>
          </p:cNvGrpSpPr>
          <p:nvPr/>
        </p:nvGrpSpPr>
        <p:grpSpPr bwMode="auto">
          <a:xfrm>
            <a:off x="-331788" y="-387350"/>
            <a:ext cx="6191251" cy="2414588"/>
            <a:chOff x="603" y="0"/>
            <a:chExt cx="3900" cy="1521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2130" y="273"/>
              <a:ext cx="727" cy="117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11500" b="1" spc="50" dirty="0">
                  <a:ln w="5715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" panose="020B0604020202020204" pitchFamily="34" charset="0"/>
                  <a:cs typeface="Arial" pitchFamily="34" charset="0"/>
                </a:rPr>
                <a:t>И</a:t>
              </a:r>
              <a:endParaRPr lang="ru-RU" sz="11500" dirty="0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4096" y="948"/>
              <a:ext cx="360" cy="36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3200" b="1" spc="50" dirty="0">
                  <a:ln w="5715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" panose="020B0604020202020204" pitchFamily="34" charset="0"/>
                  <a:cs typeface="Arial" pitchFamily="34" charset="0"/>
                </a:rPr>
                <a:t>З</a:t>
              </a:r>
              <a:endParaRPr lang="ru-RU" sz="3200" dirty="0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2917" y="882"/>
              <a:ext cx="354" cy="4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4000" b="1" spc="50" dirty="0">
                  <a:ln w="5715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" panose="020B0604020202020204" pitchFamily="34" charset="0"/>
                  <a:cs typeface="Arial" pitchFamily="34" charset="0"/>
                </a:rPr>
                <a:t>А</a:t>
              </a:r>
              <a:endParaRPr lang="ru-RU" sz="4000" dirty="0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1552" y="771"/>
              <a:ext cx="397" cy="52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4800" b="1" spc="50" dirty="0">
                  <a:ln w="5715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" panose="020B0604020202020204" pitchFamily="34" charset="0"/>
                  <a:cs typeface="Arial" pitchFamily="34" charset="0"/>
                </a:rPr>
                <a:t>Д</a:t>
              </a:r>
              <a:endParaRPr lang="ru-RU" sz="4800" dirty="0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945" y="675"/>
              <a:ext cx="541" cy="7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7200" b="1" spc="50" dirty="0">
                  <a:ln w="5715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" panose="020B0604020202020204" pitchFamily="34" charset="0"/>
                  <a:cs typeface="Arial" pitchFamily="34" charset="0"/>
                </a:rPr>
                <a:t>А</a:t>
              </a:r>
              <a:endParaRPr lang="ru-RU" sz="7200" dirty="0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3301" y="506"/>
              <a:ext cx="630" cy="91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8800" b="1" spc="50" dirty="0">
                  <a:ln w="5715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" panose="020B0604020202020204" pitchFamily="34" charset="0"/>
                  <a:cs typeface="Arial" pitchFamily="34" charset="0"/>
                </a:rPr>
                <a:t>Ч</a:t>
              </a:r>
              <a:endParaRPr lang="ru-RU" sz="8800" dirty="0"/>
            </a:p>
          </p:txBody>
        </p:sp>
      </p:grpSp>
      <p:grpSp>
        <p:nvGrpSpPr>
          <p:cNvPr id="33" name="Group 48"/>
          <p:cNvGrpSpPr>
            <a:grpSpLocks/>
          </p:cNvGrpSpPr>
          <p:nvPr/>
        </p:nvGrpSpPr>
        <p:grpSpPr bwMode="auto">
          <a:xfrm>
            <a:off x="173038" y="-198438"/>
            <a:ext cx="6132512" cy="2414588"/>
            <a:chOff x="884" y="1207"/>
            <a:chExt cx="3863" cy="1521"/>
          </a:xfrm>
        </p:grpSpPr>
        <p:sp>
          <p:nvSpPr>
            <p:cNvPr id="34" name="Прямоугольник 33"/>
            <p:cNvSpPr/>
            <p:nvPr/>
          </p:nvSpPr>
          <p:spPr>
            <a:xfrm>
              <a:off x="3401" y="1480"/>
              <a:ext cx="727" cy="117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11500" b="1" spc="50" dirty="0">
                  <a:ln w="5715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" panose="020B0604020202020204" pitchFamily="34" charset="0"/>
                  <a:cs typeface="Arial" pitchFamily="34" charset="0"/>
                </a:rPr>
                <a:t>И</a:t>
              </a:r>
              <a:endParaRPr lang="ru-RU" sz="11500" dirty="0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1010" y="2128"/>
              <a:ext cx="360" cy="36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3200" b="1" spc="50" dirty="0">
                  <a:ln w="5715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" panose="020B0604020202020204" pitchFamily="34" charset="0"/>
                  <a:cs typeface="Arial" pitchFamily="34" charset="0"/>
                </a:rPr>
                <a:t>З</a:t>
              </a:r>
              <a:endParaRPr lang="ru-RU" sz="3200" dirty="0"/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1375" y="2062"/>
              <a:ext cx="354" cy="4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4000" b="1" spc="50" dirty="0">
                  <a:ln w="5715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" panose="020B0604020202020204" pitchFamily="34" charset="0"/>
                  <a:cs typeface="Arial" pitchFamily="34" charset="0"/>
                </a:rPr>
                <a:t>А</a:t>
              </a:r>
              <a:endParaRPr lang="ru-RU" sz="4000" dirty="0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1779" y="1950"/>
              <a:ext cx="397" cy="52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4800" b="1" spc="50" dirty="0">
                  <a:ln w="5715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" panose="020B0604020202020204" pitchFamily="34" charset="0"/>
                  <a:cs typeface="Arial" pitchFamily="34" charset="0"/>
                </a:rPr>
                <a:t>Д</a:t>
              </a:r>
              <a:endParaRPr lang="ru-RU" sz="4800" dirty="0"/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2224" y="1781"/>
              <a:ext cx="540" cy="7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7200" b="1" spc="50" dirty="0">
                  <a:ln w="5715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" panose="020B0604020202020204" pitchFamily="34" charset="0"/>
                  <a:cs typeface="Arial" pitchFamily="34" charset="0"/>
                </a:rPr>
                <a:t>А</a:t>
              </a:r>
              <a:endParaRPr lang="ru-RU" sz="7200" dirty="0"/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2759" y="1641"/>
              <a:ext cx="630" cy="91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8800" b="1" spc="50" dirty="0">
                  <a:ln w="5715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" panose="020B0604020202020204" pitchFamily="34" charset="0"/>
                  <a:cs typeface="Arial" pitchFamily="34" charset="0"/>
                </a:rPr>
                <a:t>Ч</a:t>
              </a:r>
              <a:endParaRPr lang="ru-RU" sz="8800" dirty="0"/>
            </a:p>
          </p:txBody>
        </p:sp>
      </p:grpSp>
      <p:pic>
        <p:nvPicPr>
          <p:cNvPr id="18440" name="Picture 29" descr="http://sunveter.ru/uploads/posts/2015-07/1437413348_mm3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9968" y="4609133"/>
            <a:ext cx="1511911" cy="252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http://img-fotki.yandex.ru/get/6502/72397637.2af/0_8ead6_e665d8b6_X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7726" y="3651232"/>
            <a:ext cx="3704952" cy="370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1945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19460" name="Picture 2" descr="http://i.getmovies.ru/previews/98875_04_w464_h260_fc.jpg"/>
          <p:cNvPicPr>
            <a:picLocks noChangeAspect="1" noChangeArrowheads="1"/>
          </p:cNvPicPr>
          <p:nvPr/>
        </p:nvPicPr>
        <p:blipFill>
          <a:blip r:embed="rId2"/>
          <a:srcRect l="4808" t="3041"/>
          <a:stretch>
            <a:fillRect/>
          </a:stretch>
        </p:blipFill>
        <p:spPr bwMode="auto">
          <a:xfrm>
            <a:off x="-36513" y="-26988"/>
            <a:ext cx="9994901" cy="687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6" descr="http://prazdnik-detki.ru/wp-content/uploads/2013/11/1583857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0462" y="3986213"/>
            <a:ext cx="17430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2048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20484" name="Picture 2" descr="http://static.diary.ru/userdir/1/4/7/4/1474375/796266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9850" y="0"/>
            <a:ext cx="9283700" cy="665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Rectangle 5"/>
          <p:cNvSpPr>
            <a:spLocks noChangeArrowheads="1"/>
          </p:cNvSpPr>
          <p:nvPr/>
        </p:nvSpPr>
        <p:spPr bwMode="auto">
          <a:xfrm rot="2725077">
            <a:off x="3073400" y="2478088"/>
            <a:ext cx="833438" cy="862012"/>
          </a:xfrm>
          <a:prstGeom prst="rect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5" name="AutoShape 6"/>
          <p:cNvSpPr>
            <a:spLocks noChangeArrowheads="1"/>
          </p:cNvSpPr>
          <p:nvPr/>
        </p:nvSpPr>
        <p:spPr bwMode="auto">
          <a:xfrm rot="5400000">
            <a:off x="1116013" y="4581525"/>
            <a:ext cx="863600" cy="863600"/>
          </a:xfrm>
          <a:prstGeom prst="octagon">
            <a:avLst>
              <a:gd name="adj" fmla="val 29287"/>
            </a:avLst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6" name="AutoShape 7"/>
          <p:cNvSpPr>
            <a:spLocks noChangeArrowheads="1"/>
          </p:cNvSpPr>
          <p:nvPr/>
        </p:nvSpPr>
        <p:spPr bwMode="auto">
          <a:xfrm rot="16200000">
            <a:off x="7415213" y="801688"/>
            <a:ext cx="1008063" cy="935038"/>
          </a:xfrm>
          <a:prstGeom prst="triangle">
            <a:avLst>
              <a:gd name="adj" fmla="val 50000"/>
            </a:avLst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7" name="AutoShape 8"/>
          <p:cNvSpPr>
            <a:spLocks noChangeArrowheads="1"/>
          </p:cNvSpPr>
          <p:nvPr/>
        </p:nvSpPr>
        <p:spPr bwMode="auto">
          <a:xfrm>
            <a:off x="6732588" y="2205038"/>
            <a:ext cx="1368425" cy="1296987"/>
          </a:xfrm>
          <a:prstGeom prst="octagon">
            <a:avLst>
              <a:gd name="adj" fmla="val 29287"/>
            </a:avLst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8" name="AutoShape 9"/>
          <p:cNvSpPr>
            <a:spLocks noChangeArrowheads="1"/>
          </p:cNvSpPr>
          <p:nvPr/>
        </p:nvSpPr>
        <p:spPr bwMode="auto">
          <a:xfrm rot="3320376">
            <a:off x="6797675" y="4083050"/>
            <a:ext cx="1878013" cy="1433513"/>
          </a:xfrm>
          <a:prstGeom prst="triangle">
            <a:avLst>
              <a:gd name="adj" fmla="val 50000"/>
            </a:avLst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9" name="Rectangle 10"/>
          <p:cNvSpPr>
            <a:spLocks noChangeArrowheads="1"/>
          </p:cNvSpPr>
          <p:nvPr/>
        </p:nvSpPr>
        <p:spPr bwMode="auto">
          <a:xfrm>
            <a:off x="1692275" y="404813"/>
            <a:ext cx="1584325" cy="1511300"/>
          </a:xfrm>
          <a:prstGeom prst="rect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0" name="AutoShape 11"/>
          <p:cNvSpPr>
            <a:spLocks noChangeArrowheads="1"/>
          </p:cNvSpPr>
          <p:nvPr/>
        </p:nvSpPr>
        <p:spPr bwMode="auto">
          <a:xfrm>
            <a:off x="180975" y="1660525"/>
            <a:ext cx="2376488" cy="2305050"/>
          </a:xfrm>
          <a:prstGeom prst="triangle">
            <a:avLst>
              <a:gd name="adj" fmla="val 50000"/>
            </a:avLst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1" name="Rectangle 12"/>
          <p:cNvSpPr>
            <a:spLocks noChangeArrowheads="1"/>
          </p:cNvSpPr>
          <p:nvPr/>
        </p:nvSpPr>
        <p:spPr bwMode="auto">
          <a:xfrm>
            <a:off x="3635896" y="3724949"/>
            <a:ext cx="2376488" cy="2376487"/>
          </a:xfrm>
          <a:prstGeom prst="rect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2" name="AutoShape 13"/>
          <p:cNvSpPr>
            <a:spLocks noChangeArrowheads="1"/>
          </p:cNvSpPr>
          <p:nvPr/>
        </p:nvSpPr>
        <p:spPr bwMode="auto">
          <a:xfrm>
            <a:off x="4284663" y="333375"/>
            <a:ext cx="2089150" cy="2016125"/>
          </a:xfrm>
          <a:prstGeom prst="octagon">
            <a:avLst>
              <a:gd name="adj" fmla="val 29287"/>
            </a:avLst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 nodeType="clickPar">
                      <p:stCondLst>
                        <p:cond delay="indefinite"/>
                      </p:stCondLst>
                      <p:childTnLst>
                        <p:par>
                          <p:cTn id="1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0"/>
                <a:lumOff val="100000"/>
              </a:schemeClr>
            </a:gs>
            <a:gs pos="35000">
              <a:schemeClr val="accent5">
                <a:lumMod val="0"/>
                <a:lumOff val="100000"/>
              </a:schemeClr>
            </a:gs>
            <a:gs pos="100000">
              <a:schemeClr val="accent5">
                <a:lumMod val="1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mashamult.ru/wp-content/uploads/2015/09/10_FullH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3288" y="1003300"/>
            <a:ext cx="7594600" cy="487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5" descr="https://reefcentral.ru/forum/uploads/monthly_01_2015/post-3354-0-74701600-142110826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05625" y="3848100"/>
            <a:ext cx="1125538" cy="210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grpSp>
        <p:nvGrpSpPr>
          <p:cNvPr id="125" name="Группа 28"/>
          <p:cNvGrpSpPr>
            <a:grpSpLocks/>
          </p:cNvGrpSpPr>
          <p:nvPr/>
        </p:nvGrpSpPr>
        <p:grpSpPr bwMode="auto">
          <a:xfrm>
            <a:off x="815148" y="960381"/>
            <a:ext cx="2571750" cy="1714500"/>
            <a:chOff x="785786" y="857232"/>
            <a:chExt cx="2571768" cy="1714512"/>
          </a:xfrm>
          <a:effectLst>
            <a:glow rad="2286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126" name="Rectangle 28"/>
            <p:cNvSpPr>
              <a:spLocks noChangeArrowheads="1"/>
            </p:cNvSpPr>
            <p:nvPr/>
          </p:nvSpPr>
          <p:spPr bwMode="auto">
            <a:xfrm>
              <a:off x="785786" y="857232"/>
              <a:ext cx="2571768" cy="1714512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ru-RU" altLang="ru-RU" sz="1800" smtClean="0"/>
            </a:p>
          </p:txBody>
        </p:sp>
        <p:sp>
          <p:nvSpPr>
            <p:cNvPr id="127" name="TextBox 11"/>
            <p:cNvSpPr txBox="1">
              <a:spLocks noChangeArrowheads="1"/>
            </p:cNvSpPr>
            <p:nvPr/>
          </p:nvSpPr>
          <p:spPr bwMode="auto">
            <a:xfrm>
              <a:off x="1142977" y="1214423"/>
              <a:ext cx="1928827" cy="831003"/>
            </a:xfrm>
            <a:prstGeom prst="rect">
              <a:avLst/>
            </a:prstGeom>
            <a:ln>
              <a:solidFill>
                <a:srgbClr val="C00000"/>
              </a:solidFill>
            </a:ln>
            <a:effectLst>
              <a:glow rad="228600">
                <a:schemeClr val="accent6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ru-RU" altLang="ru-RU" sz="4800" b="1" i="1" dirty="0" smtClean="0">
                  <a:latin typeface="Arial Black" panose="020B0A04020102020204" pitchFamily="34" charset="0"/>
                </a:rPr>
                <a:t>3 + 2</a:t>
              </a:r>
            </a:p>
          </p:txBody>
        </p:sp>
      </p:grpSp>
      <p:grpSp>
        <p:nvGrpSpPr>
          <p:cNvPr id="128" name="Группа 29"/>
          <p:cNvGrpSpPr>
            <a:grpSpLocks/>
          </p:cNvGrpSpPr>
          <p:nvPr/>
        </p:nvGrpSpPr>
        <p:grpSpPr bwMode="auto">
          <a:xfrm>
            <a:off x="3386898" y="960381"/>
            <a:ext cx="2571750" cy="1714500"/>
            <a:chOff x="3357554" y="857232"/>
            <a:chExt cx="2571768" cy="1714512"/>
          </a:xfrm>
          <a:solidFill>
            <a:srgbClr val="D58987"/>
          </a:solidFill>
        </p:grpSpPr>
        <p:sp>
          <p:nvSpPr>
            <p:cNvPr id="129" name="Rectangle 25"/>
            <p:cNvSpPr>
              <a:spLocks noChangeArrowheads="1"/>
            </p:cNvSpPr>
            <p:nvPr/>
          </p:nvSpPr>
          <p:spPr bwMode="auto">
            <a:xfrm>
              <a:off x="3357554" y="857232"/>
              <a:ext cx="2571768" cy="1714512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latin typeface="Calibri" panose="020F0502020204030204" pitchFamily="34" charset="0"/>
              </a:endParaRPr>
            </a:p>
          </p:txBody>
        </p:sp>
        <p:sp>
          <p:nvSpPr>
            <p:cNvPr id="130" name="TextBox 12"/>
            <p:cNvSpPr txBox="1">
              <a:spLocks noChangeArrowheads="1"/>
            </p:cNvSpPr>
            <p:nvPr/>
          </p:nvSpPr>
          <p:spPr bwMode="auto">
            <a:xfrm>
              <a:off x="3714745" y="1214423"/>
              <a:ext cx="1928827" cy="831003"/>
            </a:xfrm>
            <a:prstGeom prst="rect">
              <a:avLst/>
            </a:prstGeom>
            <a:ln/>
            <a:effectLst>
              <a:glow rad="228600">
                <a:schemeClr val="accent2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4800" b="1" i="1" dirty="0" smtClean="0">
                  <a:latin typeface="Arial Black" panose="020B0A04020102020204" pitchFamily="34" charset="0"/>
                </a:rPr>
                <a:t>7 - 2</a:t>
              </a:r>
            </a:p>
          </p:txBody>
        </p:sp>
      </p:grpSp>
      <p:grpSp>
        <p:nvGrpSpPr>
          <p:cNvPr id="131" name="Группа 30"/>
          <p:cNvGrpSpPr>
            <a:grpSpLocks/>
          </p:cNvGrpSpPr>
          <p:nvPr/>
        </p:nvGrpSpPr>
        <p:grpSpPr bwMode="auto">
          <a:xfrm>
            <a:off x="5946775" y="944563"/>
            <a:ext cx="2571750" cy="1714500"/>
            <a:chOff x="5929322" y="857232"/>
            <a:chExt cx="2571768" cy="1714512"/>
          </a:xfrm>
        </p:grpSpPr>
        <p:sp>
          <p:nvSpPr>
            <p:cNvPr id="132" name="Rectangle 14"/>
            <p:cNvSpPr>
              <a:spLocks noChangeArrowheads="1"/>
            </p:cNvSpPr>
            <p:nvPr/>
          </p:nvSpPr>
          <p:spPr bwMode="auto">
            <a:xfrm>
              <a:off x="5929322" y="857232"/>
              <a:ext cx="2571768" cy="1714512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ru-RU" altLang="ru-RU" sz="1800" smtClean="0"/>
            </a:p>
          </p:txBody>
        </p:sp>
        <p:sp>
          <p:nvSpPr>
            <p:cNvPr id="133" name="TextBox 13"/>
            <p:cNvSpPr txBox="1">
              <a:spLocks noChangeArrowheads="1"/>
            </p:cNvSpPr>
            <p:nvPr/>
          </p:nvSpPr>
          <p:spPr bwMode="auto">
            <a:xfrm>
              <a:off x="6357950" y="1214423"/>
              <a:ext cx="1928827" cy="831003"/>
            </a:xfrm>
            <a:prstGeom prst="rect">
              <a:avLst/>
            </a:prstGeom>
            <a:ln/>
            <a:effectLst>
              <a:glow rad="228600">
                <a:schemeClr val="accent1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ru-RU" altLang="ru-RU" sz="4800" b="1" i="1" dirty="0" smtClean="0">
                  <a:latin typeface="Arial Black" panose="020B0A04020102020204" pitchFamily="34" charset="0"/>
                </a:rPr>
                <a:t>6 + 2</a:t>
              </a:r>
            </a:p>
          </p:txBody>
        </p:sp>
      </p:grpSp>
      <p:grpSp>
        <p:nvGrpSpPr>
          <p:cNvPr id="134" name="Группа 31"/>
          <p:cNvGrpSpPr>
            <a:grpSpLocks/>
          </p:cNvGrpSpPr>
          <p:nvPr/>
        </p:nvGrpSpPr>
        <p:grpSpPr bwMode="auto">
          <a:xfrm>
            <a:off x="814388" y="2674938"/>
            <a:ext cx="2571750" cy="1714500"/>
            <a:chOff x="785786" y="2571744"/>
            <a:chExt cx="2571768" cy="1714512"/>
          </a:xfrm>
        </p:grpSpPr>
        <p:sp>
          <p:nvSpPr>
            <p:cNvPr id="135" name="Rectangle 15"/>
            <p:cNvSpPr>
              <a:spLocks noChangeArrowheads="1"/>
            </p:cNvSpPr>
            <p:nvPr/>
          </p:nvSpPr>
          <p:spPr bwMode="auto">
            <a:xfrm>
              <a:off x="785786" y="2571744"/>
              <a:ext cx="2571768" cy="171451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ru-RU" altLang="ru-RU" sz="1800" smtClean="0"/>
            </a:p>
          </p:txBody>
        </p:sp>
        <p:sp>
          <p:nvSpPr>
            <p:cNvPr id="136" name="TextBox 14"/>
            <p:cNvSpPr txBox="1">
              <a:spLocks noChangeArrowheads="1"/>
            </p:cNvSpPr>
            <p:nvPr/>
          </p:nvSpPr>
          <p:spPr bwMode="auto">
            <a:xfrm>
              <a:off x="1142974" y="3005712"/>
              <a:ext cx="1928827" cy="769446"/>
            </a:xfrm>
            <a:prstGeom prst="rect">
              <a:avLst/>
            </a:prstGeom>
            <a:ln/>
            <a:effectLst>
              <a:glow rad="228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ru-RU" altLang="ru-RU" sz="4400" b="1" i="1" dirty="0" smtClean="0">
                  <a:latin typeface="Arial Black" panose="020B0A04020102020204" pitchFamily="34" charset="0"/>
                </a:rPr>
                <a:t>10 - 2</a:t>
              </a:r>
            </a:p>
          </p:txBody>
        </p:sp>
      </p:grpSp>
      <p:grpSp>
        <p:nvGrpSpPr>
          <p:cNvPr id="137" name="Группа 32"/>
          <p:cNvGrpSpPr>
            <a:grpSpLocks/>
          </p:cNvGrpSpPr>
          <p:nvPr/>
        </p:nvGrpSpPr>
        <p:grpSpPr bwMode="auto">
          <a:xfrm>
            <a:off x="3386898" y="2674881"/>
            <a:ext cx="2571750" cy="1714500"/>
            <a:chOff x="5929322" y="5500702"/>
            <a:chExt cx="2571768" cy="1714512"/>
          </a:xfrm>
          <a:solidFill>
            <a:srgbClr val="8CBB5D"/>
          </a:solidFill>
        </p:grpSpPr>
        <p:sp>
          <p:nvSpPr>
            <p:cNvPr id="138" name="Rectangle 17"/>
            <p:cNvSpPr>
              <a:spLocks noChangeArrowheads="1"/>
            </p:cNvSpPr>
            <p:nvPr/>
          </p:nvSpPr>
          <p:spPr bwMode="auto">
            <a:xfrm>
              <a:off x="5929322" y="5500702"/>
              <a:ext cx="2571768" cy="1714512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latin typeface="Calibri" panose="020F0502020204030204" pitchFamily="34" charset="0"/>
              </a:endParaRPr>
            </a:p>
          </p:txBody>
        </p:sp>
        <p:sp>
          <p:nvSpPr>
            <p:cNvPr id="139" name="TextBox 15"/>
            <p:cNvSpPr txBox="1">
              <a:spLocks noChangeArrowheads="1"/>
            </p:cNvSpPr>
            <p:nvPr/>
          </p:nvSpPr>
          <p:spPr bwMode="auto">
            <a:xfrm>
              <a:off x="6286513" y="5934670"/>
              <a:ext cx="1928827" cy="831003"/>
            </a:xfrm>
            <a:prstGeom prst="rect">
              <a:avLst/>
            </a:prstGeom>
            <a:ln/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  <a:ex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4800" b="1" i="1" dirty="0" smtClean="0">
                  <a:latin typeface="Arial Black" panose="020B0A04020102020204" pitchFamily="34" charset="0"/>
                </a:rPr>
                <a:t>2 + 2</a:t>
              </a:r>
            </a:p>
          </p:txBody>
        </p:sp>
      </p:grpSp>
      <p:grpSp>
        <p:nvGrpSpPr>
          <p:cNvPr id="140" name="Группа 33"/>
          <p:cNvGrpSpPr>
            <a:grpSpLocks/>
          </p:cNvGrpSpPr>
          <p:nvPr/>
        </p:nvGrpSpPr>
        <p:grpSpPr bwMode="auto">
          <a:xfrm>
            <a:off x="5958648" y="2674881"/>
            <a:ext cx="2571750" cy="1714500"/>
            <a:chOff x="5929322" y="2571744"/>
            <a:chExt cx="2571768" cy="1714512"/>
          </a:xfrm>
          <a:solidFill>
            <a:schemeClr val="accent5">
              <a:lumMod val="50000"/>
            </a:schemeClr>
          </a:solidFill>
        </p:grpSpPr>
        <p:sp>
          <p:nvSpPr>
            <p:cNvPr id="141" name="Rectangle 16"/>
            <p:cNvSpPr>
              <a:spLocks noChangeArrowheads="1"/>
            </p:cNvSpPr>
            <p:nvPr/>
          </p:nvSpPr>
          <p:spPr bwMode="auto">
            <a:xfrm>
              <a:off x="5929322" y="2571744"/>
              <a:ext cx="2571768" cy="1714512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latin typeface="Calibri" panose="020F0502020204030204" pitchFamily="34" charset="0"/>
              </a:endParaRPr>
            </a:p>
          </p:txBody>
        </p:sp>
        <p:sp>
          <p:nvSpPr>
            <p:cNvPr id="142" name="TextBox 16"/>
            <p:cNvSpPr txBox="1">
              <a:spLocks noChangeArrowheads="1"/>
            </p:cNvSpPr>
            <p:nvPr/>
          </p:nvSpPr>
          <p:spPr bwMode="auto">
            <a:xfrm>
              <a:off x="6286513" y="2928935"/>
              <a:ext cx="1928827" cy="831003"/>
            </a:xfrm>
            <a:prstGeom prst="rect">
              <a:avLst/>
            </a:prstGeom>
            <a:ln/>
            <a:effectLst>
              <a:glow rad="228600">
                <a:schemeClr val="accent2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extLst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4800" b="1" i="1" dirty="0" smtClean="0">
                  <a:latin typeface="Arial Black" panose="020B0A04020102020204" pitchFamily="34" charset="0"/>
                </a:rPr>
                <a:t>9 - 2</a:t>
              </a:r>
            </a:p>
          </p:txBody>
        </p:sp>
      </p:grpSp>
      <p:grpSp>
        <p:nvGrpSpPr>
          <p:cNvPr id="143" name="Группа 34"/>
          <p:cNvGrpSpPr>
            <a:grpSpLocks/>
          </p:cNvGrpSpPr>
          <p:nvPr/>
        </p:nvGrpSpPr>
        <p:grpSpPr bwMode="auto">
          <a:xfrm>
            <a:off x="803218" y="4375901"/>
            <a:ext cx="2571750" cy="1714500"/>
            <a:chOff x="773856" y="4286256"/>
            <a:chExt cx="2571768" cy="1714512"/>
          </a:xfrm>
          <a:solidFill>
            <a:srgbClr val="660066"/>
          </a:solidFill>
        </p:grpSpPr>
        <p:sp>
          <p:nvSpPr>
            <p:cNvPr id="144" name="Rectangle 23"/>
            <p:cNvSpPr>
              <a:spLocks noChangeArrowheads="1"/>
            </p:cNvSpPr>
            <p:nvPr/>
          </p:nvSpPr>
          <p:spPr bwMode="auto">
            <a:xfrm>
              <a:off x="773856" y="4286256"/>
              <a:ext cx="2571768" cy="1714512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latin typeface="Calibri" panose="020F0502020204030204" pitchFamily="34" charset="0"/>
              </a:endParaRPr>
            </a:p>
          </p:txBody>
        </p:sp>
        <p:sp>
          <p:nvSpPr>
            <p:cNvPr id="145" name="TextBox 17"/>
            <p:cNvSpPr txBox="1">
              <a:spLocks noChangeArrowheads="1"/>
            </p:cNvSpPr>
            <p:nvPr/>
          </p:nvSpPr>
          <p:spPr bwMode="auto">
            <a:xfrm>
              <a:off x="1142976" y="4643447"/>
              <a:ext cx="1928827" cy="831003"/>
            </a:xfrm>
            <a:prstGeom prst="rect">
              <a:avLst/>
            </a:prstGeom>
            <a:ln/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extLst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4800" b="1" i="1" dirty="0" smtClean="0">
                  <a:latin typeface="Arial Black" panose="020B0A04020102020204" pitchFamily="34" charset="0"/>
                </a:rPr>
                <a:t>5 - 2</a:t>
              </a:r>
            </a:p>
          </p:txBody>
        </p:sp>
      </p:grpSp>
      <p:grpSp>
        <p:nvGrpSpPr>
          <p:cNvPr id="146" name="Группа 35"/>
          <p:cNvGrpSpPr>
            <a:grpSpLocks/>
          </p:cNvGrpSpPr>
          <p:nvPr/>
        </p:nvGrpSpPr>
        <p:grpSpPr bwMode="auto">
          <a:xfrm>
            <a:off x="3392488" y="4376738"/>
            <a:ext cx="2571750" cy="1714500"/>
            <a:chOff x="3357554" y="4286256"/>
            <a:chExt cx="2571768" cy="1714512"/>
          </a:xfrm>
        </p:grpSpPr>
        <p:sp>
          <p:nvSpPr>
            <p:cNvPr id="147" name="Rectangle 22"/>
            <p:cNvSpPr>
              <a:spLocks noChangeArrowheads="1"/>
            </p:cNvSpPr>
            <p:nvPr/>
          </p:nvSpPr>
          <p:spPr bwMode="auto">
            <a:xfrm>
              <a:off x="3357554" y="4286256"/>
              <a:ext cx="2571768" cy="171451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ru-RU" altLang="ru-RU" sz="1800" smtClean="0"/>
            </a:p>
          </p:txBody>
        </p:sp>
        <p:sp>
          <p:nvSpPr>
            <p:cNvPr id="148" name="TextBox 18"/>
            <p:cNvSpPr txBox="1">
              <a:spLocks noChangeArrowheads="1"/>
            </p:cNvSpPr>
            <p:nvPr/>
          </p:nvSpPr>
          <p:spPr bwMode="auto">
            <a:xfrm>
              <a:off x="3714745" y="4643447"/>
              <a:ext cx="1928827" cy="831003"/>
            </a:xfrm>
            <a:prstGeom prst="rect">
              <a:avLst/>
            </a:prstGeom>
            <a:ln/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ru-RU" altLang="ru-RU" sz="4800" b="1" i="1" dirty="0" smtClean="0">
                  <a:latin typeface="Arial Black" panose="020B0A04020102020204" pitchFamily="34" charset="0"/>
                </a:rPr>
                <a:t>8 - </a:t>
              </a:r>
              <a:r>
                <a:rPr lang="ru-RU" altLang="ru-RU" sz="4800" b="1" dirty="0" smtClean="0">
                  <a:latin typeface="Arial Black" panose="020B0A04020102020204" pitchFamily="34" charset="0"/>
                </a:rPr>
                <a:t>2</a:t>
              </a:r>
            </a:p>
          </p:txBody>
        </p:sp>
      </p:grpSp>
      <p:grpSp>
        <p:nvGrpSpPr>
          <p:cNvPr id="149" name="Группа 36"/>
          <p:cNvGrpSpPr>
            <a:grpSpLocks/>
          </p:cNvGrpSpPr>
          <p:nvPr/>
        </p:nvGrpSpPr>
        <p:grpSpPr bwMode="auto">
          <a:xfrm>
            <a:off x="5946775" y="4357688"/>
            <a:ext cx="2571750" cy="1714500"/>
            <a:chOff x="5929322" y="4286256"/>
            <a:chExt cx="2571768" cy="1714512"/>
          </a:xfrm>
        </p:grpSpPr>
        <p:sp>
          <p:nvSpPr>
            <p:cNvPr id="150" name="Rectangle 13"/>
            <p:cNvSpPr>
              <a:spLocks noChangeArrowheads="1"/>
            </p:cNvSpPr>
            <p:nvPr/>
          </p:nvSpPr>
          <p:spPr bwMode="auto">
            <a:xfrm>
              <a:off x="5929322" y="4286256"/>
              <a:ext cx="2571768" cy="1714512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ru-RU" altLang="ru-RU" sz="1800" smtClean="0"/>
            </a:p>
          </p:txBody>
        </p:sp>
        <p:sp>
          <p:nvSpPr>
            <p:cNvPr id="151" name="TextBox 19"/>
            <p:cNvSpPr txBox="1">
              <a:spLocks noChangeArrowheads="1"/>
            </p:cNvSpPr>
            <p:nvPr/>
          </p:nvSpPr>
          <p:spPr bwMode="auto">
            <a:xfrm>
              <a:off x="6286513" y="4643447"/>
              <a:ext cx="1928827" cy="831003"/>
            </a:xfrm>
            <a:prstGeom prst="rect">
              <a:avLst/>
            </a:prstGeom>
            <a:ln/>
            <a:effectLst>
              <a:glow rad="228600">
                <a:schemeClr val="accent5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ru-RU" altLang="ru-RU" sz="4800" b="1" i="1" dirty="0" smtClean="0">
                  <a:latin typeface="Arial Black" panose="020B0A04020102020204" pitchFamily="34" charset="0"/>
                </a:rPr>
                <a:t>6 - 2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6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1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1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2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3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3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4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4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54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2DF612"/>
            </a:gs>
            <a:gs pos="27000">
              <a:srgbClr val="2DF612"/>
            </a:gs>
            <a:gs pos="39999">
              <a:srgbClr val="85C2FF"/>
            </a:gs>
            <a:gs pos="84000">
              <a:srgbClr val="C4D6EB"/>
            </a:gs>
            <a:gs pos="100000">
              <a:srgbClr val="FFEBFA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ru-RU" dirty="0"/>
          </a:p>
        </p:txBody>
      </p:sp>
      <p:pic>
        <p:nvPicPr>
          <p:cNvPr id="23559" name="Picture 7" descr="http://www.vladtime.ru/uploads/posts/2016-02/thumbs/1455546115_6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0"/>
            <a:ext cx="7018546" cy="70185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01865" y="5638800"/>
            <a:ext cx="679006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381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</a:rPr>
              <a:t>Ну что? Поиграем?</a:t>
            </a:r>
          </a:p>
        </p:txBody>
      </p:sp>
      <p:pic>
        <p:nvPicPr>
          <p:cNvPr id="8" name="Большая_стирка_песня_из_мультфильма_Маша_и_Медведь русский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28.199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7051" y="28956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Click="0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rgbClr val="2DF612"/>
            </a:gs>
            <a:gs pos="61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2" name="Picture 14" descr="&amp;Mcy;&amp;acy;&amp;shcy;&amp;acy; &amp;lcy;&amp;yucy;&amp;bcy;&amp;icy;&amp;tcy; &amp;kcy;&amp;ucy;&amp;shcy;&amp;acy;&amp;tcy;&amp;soft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0" y="4565650"/>
            <a:ext cx="1830388" cy="221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6" name="Picture 18" descr="&amp;Kcy;&amp;lcy;&amp;icy;&amp;pcy;&amp;acy;&amp;rcy;&amp;tcy; &amp;Mcy;&amp;acy;&amp;shcy;&amp;acy; &amp;dcy;&amp;lcy;&amp;yacy; &amp;fcy;&amp;ocy;&amp;tcy;&amp;ocy;&amp;shcy;&amp;ocy;&amp;pcy;&amp;a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60875" y="512763"/>
            <a:ext cx="1062038" cy="222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 descr="http://i044.radikal.ru/1109/35/c0f1dddd414d.png"/>
          <p:cNvPicPr>
            <a:picLocks noChangeAspect="1" noChangeArrowheads="1"/>
          </p:cNvPicPr>
          <p:nvPr/>
        </p:nvPicPr>
        <p:blipFill>
          <a:blip r:embed="rId4"/>
          <a:srcRect l="6009" r="9575"/>
          <a:stretch>
            <a:fillRect/>
          </a:stretch>
        </p:blipFill>
        <p:spPr bwMode="auto">
          <a:xfrm>
            <a:off x="1014413" y="722313"/>
            <a:ext cx="1008062" cy="223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http://i043.radikal.ru/1109/9c/5aea268ede75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3863" y="3416300"/>
            <a:ext cx="1374775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8" descr="5))) (699x700, 222Kb)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59600" y="498475"/>
            <a:ext cx="1717675" cy="256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0" descr="&amp;Kcy;&amp;lcy;&amp;icy;&amp;pcy;&amp;acy;&amp;rcy;&amp;tcy; &amp;Mcy;&amp;acy;&amp;shcy;&amp;acy; &amp;icy; &amp;Mcy;&amp;iecy;&amp;dcy;&amp;vcy;&amp;iecy;&amp;dcy;&amp;softcy;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144000" y="-315913"/>
            <a:ext cx="2081213" cy="2898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://img-fotki.yandex.ru/get/9757/78468982.2ed/0_8b814_6ce47ae7_M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586038" y="498475"/>
            <a:ext cx="1095375" cy="107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http://sadik-znayka.dp.ua/wp-content/uploads/2015/02/0_63c69_e365c03_L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309938" y="68263"/>
            <a:ext cx="744537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Picture 12" descr="http://galerey-room.ru/images/0_5140e_22044cf5_orig.png"/>
          <p:cNvPicPr>
            <a:picLocks noChangeAspect="1" noChangeArrowheads="1"/>
          </p:cNvPicPr>
          <p:nvPr/>
        </p:nvPicPr>
        <p:blipFill>
          <a:blip r:embed="rId10"/>
          <a:srcRect l="8469" r="11276"/>
          <a:stretch>
            <a:fillRect/>
          </a:stretch>
        </p:blipFill>
        <p:spPr bwMode="auto">
          <a:xfrm>
            <a:off x="2568575" y="1425575"/>
            <a:ext cx="3925888" cy="366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8" name="Picture 14" descr="http://www.animaccord.ru/assets/images/MIM_TM_ru300-249.png"/>
          <p:cNvPicPr>
            <a:picLocks noChangeAspect="1" noChangeArrowheads="1"/>
          </p:cNvPicPr>
          <p:nvPr/>
        </p:nvPicPr>
        <p:blipFill>
          <a:blip r:embed="rId11"/>
          <a:srcRect t="111"/>
          <a:stretch>
            <a:fillRect/>
          </a:stretch>
        </p:blipFill>
        <p:spPr bwMode="auto">
          <a:xfrm>
            <a:off x="2478088" y="1420813"/>
            <a:ext cx="4164012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6" name="Picture 2" descr="http://kira-scrap.ru/KATALOG/MULTY_NASCHI/3/0_98a68_98921194_M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172325" y="3667125"/>
            <a:ext cx="1638300" cy="285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8" name="Picture 4" descr="http://img1.liveinternet.ru/images/attach/c/8/102/583/102583867_2_.pn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-71438" y="3881438"/>
            <a:ext cx="2640013" cy="274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img-fotki.yandex.ru/get/6511/72397637.2b2/0_8eb5c_e29db75f_XL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858" y="554151"/>
            <a:ext cx="2093515" cy="2510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://img0.liveinternet.ru/images/attach/c/8/102/583/102583874_4__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375" y="499509"/>
            <a:ext cx="2960378" cy="3074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" presetID="64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-3.33333E-6 L -1.27847 -0.9618 " pathEditMode="relative" rAng="0" ptsTypes="AA">
                                      <p:cBhvr>
                                        <p:cTn id="30" dur="225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9" y="-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0750"/>
                            </p:stCondLst>
                            <p:childTnLst>
                              <p:par>
                                <p:cTn id="32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22222E-6 L -1.29948 0.925 " pathEditMode="relative" rAng="0" ptsTypes="AA">
                                      <p:cBhvr>
                                        <p:cTn id="33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0" y="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575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5750"/>
                            </p:stCondLst>
                            <p:childTnLst>
                              <p:par>
                                <p:cTn id="38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621 -0.01991 C 0.26632 -0.01991 0.38003 0.15902 0.38003 0.37986 C 0.38003 0.60023 0.26632 0.77916 0.12621 0.77916 C -0.01389 0.77916 -0.12743 0.60023 -0.12743 0.37986 C -0.12743 0.15902 -0.01389 -0.01991 0.12621 -0.01991 Z " pathEditMode="relative" rAng="0" ptsTypes="AAAAA">
                                      <p:cBhvr>
                                        <p:cTn id="39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0750"/>
                            </p:stCondLst>
                            <p:childTnLst>
                              <p:par>
                                <p:cTn id="4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2075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0750"/>
                            </p:stCondLst>
                            <p:childTnLst>
                              <p:par>
                                <p:cTn id="47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823 -0.00324 C -0.02204 -0.00324 -0.13593 0.17894 -0.13593 0.40278 C -0.13593 0.62685 -0.02204 0.80903 0.11823 0.80903 C 0.25851 0.80903 0.3724 0.62685 0.3724 0.40278 C 0.3724 0.17894 0.25851 -0.00324 0.11823 -0.00324 Z " pathEditMode="relative" rAng="0" ptsTypes="AAAAA">
                                      <p:cBhvr>
                                        <p:cTn id="48" dur="5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25750"/>
                            </p:stCondLst>
                            <p:childTnLst>
                              <p:par>
                                <p:cTn id="5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2575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3"/>
                                            </p:cond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30750"/>
                            </p:stCondLst>
                            <p:childTnLst>
                              <p:par>
                                <p:cTn id="5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3275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34760"/>
                            </p:stCondLst>
                            <p:childTnLst>
                              <p:par>
                                <p:cTn id="66" presetID="1" presetClass="entr" presetSubtype="0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652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8270"/>
                            </p:stCondLst>
                            <p:childTnLst>
                              <p:par>
                                <p:cTn id="72" presetID="1" presetClass="entr" presetSubtype="0" fill="hold" nodeType="after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ctr">
          <a:defRPr sz="54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3015</TotalTime>
  <Words>379</Words>
  <Application>Microsoft Office PowerPoint</Application>
  <PresentationFormat>Экран (4:3)</PresentationFormat>
  <Paragraphs>130</Paragraphs>
  <Slides>19</Slides>
  <Notes>4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Arial Black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360</cp:revision>
  <dcterms:modified xsi:type="dcterms:W3CDTF">2016-10-11T08:28:30Z</dcterms:modified>
</cp:coreProperties>
</file>