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C9EF9-FB17-49FC-9A04-80D5C47A560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51462-ACC7-4AF7-A185-3F7F11B8F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56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3.png"/><Relationship Id="rId5" Type="http://schemas.openxmlformats.org/officeDocument/2006/relationships/image" Target="../media/image2.gif"/><Relationship Id="rId10" Type="http://schemas.openxmlformats.org/officeDocument/2006/relationships/image" Target="../media/image25.jpg"/><Relationship Id="rId4" Type="http://schemas.openxmlformats.org/officeDocument/2006/relationships/image" Target="../media/image21.jpeg"/><Relationship Id="rId9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88640"/>
            <a:ext cx="6480048" cy="2016224"/>
          </a:xfrm>
        </p:spPr>
        <p:txBody>
          <a:bodyPr>
            <a:normAutofit fontScale="85000" lnSpcReduction="10000"/>
          </a:bodyPr>
          <a:lstStyle/>
          <a:p>
            <a:pPr algn="l"/>
            <a:endParaRPr lang="ru-RU" sz="1400" dirty="0" smtClean="0"/>
          </a:p>
          <a:p>
            <a:pPr algn="l"/>
            <a:r>
              <a:rPr lang="ru-RU" sz="2800" b="1" dirty="0" smtClean="0"/>
              <a:t>Автор:</a:t>
            </a:r>
          </a:p>
          <a:p>
            <a:pPr algn="ctr"/>
            <a:r>
              <a:rPr lang="ru-RU" sz="2800" b="1" dirty="0" err="1" smtClean="0"/>
              <a:t>Перевезенцева</a:t>
            </a:r>
            <a:r>
              <a:rPr lang="ru-RU" sz="2800" b="1" dirty="0" smtClean="0"/>
              <a:t> Татьяна Вячеславовна</a:t>
            </a:r>
          </a:p>
          <a:p>
            <a:pPr algn="ctr"/>
            <a:r>
              <a:rPr lang="ru-RU" sz="2800" b="1" dirty="0" smtClean="0"/>
              <a:t>Учитель английского языка</a:t>
            </a:r>
          </a:p>
          <a:p>
            <a:pPr algn="ctr"/>
            <a:r>
              <a:rPr lang="ru-RU" sz="2800" b="1" dirty="0" smtClean="0"/>
              <a:t>МБОУ СШ №16</a:t>
            </a:r>
            <a:endParaRPr lang="ru-RU" sz="2800" b="1" dirty="0"/>
          </a:p>
          <a:p>
            <a:pPr algn="l"/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3140968"/>
            <a:ext cx="828092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Презентация к уроку по учебному предмету «Английский язык»</a:t>
            </a:r>
          </a:p>
          <a:p>
            <a:r>
              <a:rPr lang="ru-RU" sz="3600" dirty="0" smtClean="0"/>
              <a:t> в 5 классе на тему</a:t>
            </a:r>
          </a:p>
          <a:p>
            <a:r>
              <a:rPr lang="ru-RU" sz="3600" dirty="0" smtClean="0"/>
              <a:t>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Countries and Nationalities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759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88892" y="1052736"/>
            <a:ext cx="9321783" cy="28379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Countries and Nationalities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92399"/>
            <a:ext cx="2857499" cy="19002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87636"/>
            <a:ext cx="2857500" cy="1905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271" y="1492299"/>
            <a:ext cx="2381250" cy="15906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856" y="3330077"/>
            <a:ext cx="3696110" cy="19481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14927"/>
            <a:ext cx="2984042" cy="198340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33" y="4714927"/>
            <a:ext cx="3073524" cy="198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11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4900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Meet 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Countries and Nationalities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1572" y="980728"/>
            <a:ext cx="33123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Countries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6056" y="980728"/>
            <a:ext cx="33123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Nationalities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57000" y="2087640"/>
            <a:ext cx="42484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America - </a:t>
            </a:r>
            <a:r>
              <a:rPr lang="ru-RU" sz="2800" dirty="0" smtClean="0"/>
              <a:t>Америка 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Canada -</a:t>
            </a:r>
            <a:r>
              <a:rPr lang="ru-RU" sz="2800" dirty="0" smtClean="0"/>
              <a:t> Канада</a:t>
            </a:r>
            <a:endParaRPr lang="en-US" sz="2800" dirty="0" smtClean="0"/>
          </a:p>
          <a:p>
            <a:r>
              <a:rPr lang="en-US" sz="2800" dirty="0" smtClean="0"/>
              <a:t>Australia -</a:t>
            </a:r>
            <a:r>
              <a:rPr lang="ru-RU" sz="2800" dirty="0" smtClean="0"/>
              <a:t> Австралия</a:t>
            </a:r>
            <a:endParaRPr lang="en-US" sz="2800" dirty="0" smtClean="0"/>
          </a:p>
          <a:p>
            <a:r>
              <a:rPr lang="en-US" sz="2800" dirty="0" smtClean="0"/>
              <a:t>Italy -</a:t>
            </a:r>
            <a:r>
              <a:rPr lang="ru-RU" sz="2800" dirty="0" smtClean="0"/>
              <a:t> Италия</a:t>
            </a:r>
            <a:endParaRPr lang="en-US" sz="2800" dirty="0" smtClean="0"/>
          </a:p>
          <a:p>
            <a:r>
              <a:rPr lang="en-US" sz="2800" dirty="0" smtClean="0"/>
              <a:t>France </a:t>
            </a:r>
            <a:r>
              <a:rPr lang="ru-RU" sz="2800" dirty="0" smtClean="0"/>
              <a:t>- Франция</a:t>
            </a:r>
            <a:endParaRPr lang="en-US" sz="2800" dirty="0" smtClean="0"/>
          </a:p>
          <a:p>
            <a:r>
              <a:rPr lang="en-US" sz="2800" dirty="0" smtClean="0"/>
              <a:t>Japan -</a:t>
            </a:r>
            <a:r>
              <a:rPr lang="ru-RU" sz="2800" dirty="0" smtClean="0"/>
              <a:t> Япония</a:t>
            </a:r>
            <a:endParaRPr lang="en-US" sz="2800" dirty="0" smtClean="0"/>
          </a:p>
          <a:p>
            <a:r>
              <a:rPr lang="en-US" sz="2800" dirty="0" smtClean="0"/>
              <a:t>Britain -</a:t>
            </a:r>
            <a:r>
              <a:rPr lang="ru-RU" sz="2800" dirty="0" smtClean="0"/>
              <a:t> Британия</a:t>
            </a:r>
            <a:endParaRPr lang="en-US" sz="2800" dirty="0" smtClean="0"/>
          </a:p>
          <a:p>
            <a:r>
              <a:rPr lang="en-US" sz="2800" dirty="0" smtClean="0"/>
              <a:t>Greece -</a:t>
            </a:r>
            <a:r>
              <a:rPr lang="ru-RU" sz="2800" dirty="0" smtClean="0"/>
              <a:t> Греция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824028" y="2095665"/>
            <a:ext cx="42124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Australian –</a:t>
            </a:r>
            <a:r>
              <a:rPr lang="ru-RU" sz="2800" dirty="0" smtClean="0"/>
              <a:t> Австралиец</a:t>
            </a:r>
            <a:r>
              <a:rPr lang="en-US" sz="2800" dirty="0" smtClean="0"/>
              <a:t>  </a:t>
            </a:r>
          </a:p>
          <a:p>
            <a:r>
              <a:rPr lang="en-US" sz="2800" dirty="0" smtClean="0"/>
              <a:t>British – </a:t>
            </a:r>
            <a:r>
              <a:rPr lang="ru-RU" sz="2800" dirty="0" smtClean="0"/>
              <a:t>Британец</a:t>
            </a:r>
            <a:endParaRPr lang="en-US" sz="2800" dirty="0" smtClean="0"/>
          </a:p>
          <a:p>
            <a:r>
              <a:rPr lang="en-US" sz="2800" dirty="0" smtClean="0"/>
              <a:t>Italian - </a:t>
            </a:r>
            <a:r>
              <a:rPr lang="ru-RU" sz="2800" dirty="0" smtClean="0"/>
              <a:t>Итальянец</a:t>
            </a:r>
            <a:endParaRPr lang="en-US" sz="2800" dirty="0"/>
          </a:p>
          <a:p>
            <a:r>
              <a:rPr lang="en-US" sz="2800" dirty="0" smtClean="0"/>
              <a:t>Canadian -</a:t>
            </a:r>
            <a:r>
              <a:rPr lang="ru-RU" sz="2800" dirty="0" smtClean="0"/>
              <a:t> Канадец</a:t>
            </a:r>
            <a:endParaRPr lang="en-US" sz="2800" dirty="0" smtClean="0"/>
          </a:p>
          <a:p>
            <a:r>
              <a:rPr lang="en-US" sz="2800" dirty="0" smtClean="0"/>
              <a:t>American - </a:t>
            </a:r>
            <a:r>
              <a:rPr lang="ru-RU" sz="2800" dirty="0" smtClean="0"/>
              <a:t>Американец</a:t>
            </a:r>
            <a:endParaRPr lang="en-US" sz="2800" dirty="0"/>
          </a:p>
          <a:p>
            <a:r>
              <a:rPr lang="en-US" sz="2800" dirty="0" smtClean="0"/>
              <a:t>Greek - </a:t>
            </a:r>
            <a:r>
              <a:rPr lang="ru-RU" sz="2800" dirty="0" smtClean="0"/>
              <a:t>Грек</a:t>
            </a:r>
            <a:endParaRPr lang="en-US" sz="2800" dirty="0" smtClean="0"/>
          </a:p>
          <a:p>
            <a:r>
              <a:rPr lang="en-US" sz="2800" dirty="0" smtClean="0"/>
              <a:t>Japanese – </a:t>
            </a:r>
            <a:r>
              <a:rPr lang="ru-RU" sz="2800" dirty="0" smtClean="0"/>
              <a:t>Японец</a:t>
            </a:r>
            <a:endParaRPr lang="en-US" sz="2800" dirty="0" smtClean="0"/>
          </a:p>
          <a:p>
            <a:r>
              <a:rPr lang="en-US" sz="2800" dirty="0" smtClean="0"/>
              <a:t>French - </a:t>
            </a:r>
            <a:r>
              <a:rPr lang="ru-RU" sz="2800" dirty="0" smtClean="0"/>
              <a:t>Француз</a:t>
            </a:r>
            <a:endParaRPr lang="ru-RU" sz="28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716016" y="2087640"/>
            <a:ext cx="0" cy="3547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56" y="3067489"/>
            <a:ext cx="502740" cy="3351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56" y="3951225"/>
            <a:ext cx="469540" cy="3136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90" y="4823309"/>
            <a:ext cx="475280" cy="3160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6" y="2204864"/>
            <a:ext cx="610124" cy="3215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56" y="2651240"/>
            <a:ext cx="541377" cy="2706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90" y="3575000"/>
            <a:ext cx="398394" cy="27274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23" y="4305388"/>
            <a:ext cx="656507" cy="43854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" y="5232479"/>
            <a:ext cx="603745" cy="40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653"/>
            <a:ext cx="7467600" cy="8860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Flags </a:t>
            </a:r>
            <a:r>
              <a:rPr 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Countries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59" y="908720"/>
            <a:ext cx="1008112" cy="670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72" y="1637247"/>
            <a:ext cx="1073274" cy="5676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64" y="2348880"/>
            <a:ext cx="1063584" cy="7092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49" y="3140969"/>
            <a:ext cx="1063583" cy="694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64" y="3933056"/>
            <a:ext cx="1053894" cy="7040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62" y="4692352"/>
            <a:ext cx="1021296" cy="6808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86" y="5439404"/>
            <a:ext cx="978446" cy="6698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73" y="6172212"/>
            <a:ext cx="1025860" cy="51293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791421" y="908720"/>
            <a:ext cx="49685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Britain</a:t>
            </a:r>
            <a:endParaRPr lang="ru-RU" sz="28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791421" y="1637247"/>
            <a:ext cx="4968552" cy="5676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France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1421" y="2420888"/>
            <a:ext cx="4968552" cy="6372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Greece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1421" y="3212976"/>
            <a:ext cx="49685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America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91421" y="3933057"/>
            <a:ext cx="496855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Japan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91421" y="4692352"/>
            <a:ext cx="4968552" cy="6088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Australia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1421" y="5439404"/>
            <a:ext cx="4968552" cy="592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Itali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91421" y="6172212"/>
            <a:ext cx="4968552" cy="569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Canada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54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7" grpId="0" animBg="1"/>
      <p:bldP spid="3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are they from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Nationality are they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21" y="1902774"/>
            <a:ext cx="1584176" cy="1536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27650"/>
            <a:ext cx="1953238" cy="12869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92" y="3784683"/>
            <a:ext cx="1498604" cy="19981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647" y="4041068"/>
            <a:ext cx="1944216" cy="129614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283968" y="1556792"/>
            <a:ext cx="0" cy="4968552"/>
          </a:xfrm>
          <a:prstGeom prst="line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556792"/>
            <a:ext cx="1008111" cy="12961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1555604"/>
            <a:ext cx="1800200" cy="12973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12" y="3064801"/>
            <a:ext cx="1373498" cy="13808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140968"/>
            <a:ext cx="1850701" cy="12307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12" y="4759418"/>
            <a:ext cx="1373498" cy="17659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851073"/>
            <a:ext cx="2381250" cy="1590675"/>
          </a:xfrm>
          <a:prstGeom prst="rect">
            <a:avLst/>
          </a:prstGeom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4283968" y="2924944"/>
            <a:ext cx="4464496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283968" y="4581128"/>
            <a:ext cx="4464496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346621" y="3573016"/>
            <a:ext cx="3937347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96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4573" y="188640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1) </a:t>
            </a:r>
            <a:r>
              <a:rPr lang="en-US" sz="2400" dirty="0" smtClean="0"/>
              <a:t>Keanu Reeves is from America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27288" y="765381"/>
            <a:ext cx="417646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/>
                </a:solidFill>
              </a:rPr>
              <a:t>He is American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484784"/>
            <a:ext cx="4377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2) Mel Gibson is from Australia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32918" y="2060848"/>
            <a:ext cx="417646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/>
                </a:solidFill>
              </a:rPr>
              <a:t>He is Australian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852936"/>
            <a:ext cx="3557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3) Ronaldo is from Brazil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27288" y="3501008"/>
            <a:ext cx="417646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/>
                </a:solidFill>
              </a:rPr>
              <a:t>He </a:t>
            </a:r>
            <a:r>
              <a:rPr lang="en-US" sz="2400" b="1" dirty="0" smtClean="0">
                <a:solidFill>
                  <a:schemeClr val="bg2"/>
                </a:solidFill>
              </a:rPr>
              <a:t>is Brazilian  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4293096"/>
            <a:ext cx="3212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4) Sting is from Britain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32918" y="4905622"/>
            <a:ext cx="417083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2"/>
                </a:solidFill>
              </a:rPr>
              <a:t>He is British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8204" y="5764614"/>
            <a:ext cx="5062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5) Gerard Depardieu is from France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32918" y="6237312"/>
            <a:ext cx="4170834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/>
                </a:solidFill>
              </a:rPr>
              <a:t>He is French</a:t>
            </a:r>
            <a:endParaRPr lang="ru-RU" sz="2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08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your story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19199"/>
            <a:ext cx="2664296" cy="49647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1660942"/>
            <a:ext cx="568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/>
              <a:t>What is her name</a:t>
            </a:r>
            <a:r>
              <a:rPr lang="ru-RU" sz="3200" b="1" dirty="0"/>
              <a:t>?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en-US" sz="3200" b="1" dirty="0" smtClean="0"/>
              <a:t>How old is she</a:t>
            </a:r>
            <a:r>
              <a:rPr lang="ru-RU" sz="3200" b="1" dirty="0" smtClean="0"/>
              <a:t>?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en-US" sz="3200" b="1" dirty="0" smtClean="0"/>
              <a:t>Where is she from</a:t>
            </a:r>
            <a:r>
              <a:rPr lang="ru-RU" sz="3200" b="1" dirty="0" smtClean="0"/>
              <a:t>?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en-US" sz="3200" b="1" dirty="0" smtClean="0"/>
              <a:t>What nationality is she</a:t>
            </a:r>
            <a:r>
              <a:rPr lang="ru-RU" sz="3200" b="1" dirty="0" smtClean="0"/>
              <a:t>?</a:t>
            </a:r>
            <a:endParaRPr lang="en-US" sz="3200" b="1" dirty="0" smtClean="0"/>
          </a:p>
          <a:p>
            <a:pPr>
              <a:lnSpc>
                <a:spcPct val="150000"/>
              </a:lnSpc>
            </a:pPr>
            <a:r>
              <a:rPr lang="en-US" sz="3200" b="1" dirty="0" smtClean="0"/>
              <a:t>What language does she speak</a:t>
            </a:r>
            <a:r>
              <a:rPr lang="ru-RU" sz="3200" b="1" dirty="0" smtClean="0"/>
              <a:t>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011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683568" y="692696"/>
            <a:ext cx="2088232" cy="936104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America-American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300192" y="772465"/>
            <a:ext cx="1944216" cy="100035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Australia-Australian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563888" y="1556792"/>
            <a:ext cx="1800200" cy="856335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Britain-</a:t>
            </a:r>
          </a:p>
          <a:p>
            <a:pPr algn="ctr"/>
            <a:r>
              <a:rPr lang="en-US" dirty="0" smtClean="0"/>
              <a:t>British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39552" y="2996952"/>
            <a:ext cx="1872208" cy="936104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France-French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652120" y="2852936"/>
            <a:ext cx="2016224" cy="11521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Canada-Canadian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3131840" y="3933056"/>
            <a:ext cx="2088232" cy="11521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Japan-Japanese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084168" y="5085184"/>
            <a:ext cx="2016224" cy="115212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Greece-Greek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791580" y="5272382"/>
            <a:ext cx="1872208" cy="103693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Italy-</a:t>
            </a:r>
          </a:p>
          <a:p>
            <a:pPr algn="ctr"/>
            <a:r>
              <a:rPr lang="en-US" dirty="0" smtClean="0"/>
              <a:t>Italian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49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636" y="-1323528"/>
            <a:ext cx="9468546" cy="8181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27784" y="4941168"/>
            <a:ext cx="4752528" cy="17578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</a:t>
            </a:r>
            <a:r>
              <a:rPr 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en-US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!</a:t>
            </a:r>
            <a:r>
              <a:rPr 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  <a:endParaRPr lang="ru-RU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637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174</TotalTime>
  <Words>198</Words>
  <Application>Microsoft Office PowerPoint</Application>
  <PresentationFormat>Экран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Презентация PowerPoint</vt:lpstr>
      <vt:lpstr>Презентация PowerPoint</vt:lpstr>
      <vt:lpstr>       Meet Countries and Nationalities</vt:lpstr>
      <vt:lpstr>Flags and Countries</vt:lpstr>
      <vt:lpstr>Where are they from? What Nationality are they?</vt:lpstr>
      <vt:lpstr>Презентация PowerPoint</vt:lpstr>
      <vt:lpstr>Write your story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 Степ</dc:creator>
  <cp:lastModifiedBy>Евген Степ</cp:lastModifiedBy>
  <cp:revision>15</cp:revision>
  <dcterms:created xsi:type="dcterms:W3CDTF">2016-10-17T17:29:01Z</dcterms:created>
  <dcterms:modified xsi:type="dcterms:W3CDTF">2016-10-18T17:49:46Z</dcterms:modified>
</cp:coreProperties>
</file>