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9" r:id="rId3"/>
    <p:sldId id="261" r:id="rId4"/>
    <p:sldId id="262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5A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9"/>
  </p:normalViewPr>
  <p:slideViewPr>
    <p:cSldViewPr snapToGrid="0" snapToObjects="1">
      <p:cViewPr>
        <p:scale>
          <a:sx n="55" d="100"/>
          <a:sy n="55" d="100"/>
        </p:scale>
        <p:origin x="1808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8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15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256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884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3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37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3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4D68B-CA6A-AE42-9942-6449F1093E98}" type="datetimeFigureOut">
              <a:rPr lang="en-US" smtClean="0"/>
              <a:t>8/23/20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C6084-8E43-ED42-BDAE-65D7D0C0BE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975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chpal.co.uk/resources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eachpal.co.uk/terms-of-us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737EAA-B939-E243-A71B-3BF08D684A1C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2381" y="0"/>
            <a:ext cx="7314911" cy="50084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CC33611-7822-0B47-817A-7D7D6DA033BC}"/>
              </a:ext>
            </a:extLst>
          </p:cNvPr>
          <p:cNvSpPr txBox="1"/>
          <p:nvPr/>
        </p:nvSpPr>
        <p:spPr>
          <a:xfrm>
            <a:off x="246927" y="4847143"/>
            <a:ext cx="70658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Quicksand" pitchFamily="2" charset="77"/>
                <a:ea typeface="Times New Roman" panose="02020603050405020304" pitchFamily="18" charset="0"/>
              </a:rPr>
              <a:t> </a:t>
            </a:r>
            <a:endParaRPr lang="en-GB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Thank you for downloading my resource. I would love to hear how you use it in your classroom. Tag me @</a:t>
            </a:r>
            <a:r>
              <a:rPr lang="en-GB" dirty="0" err="1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teachpal</a:t>
            </a: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on Instagram.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This resource is strictly for personal use, and educational use in school and at home. You can use my resources as many times as you want; however, resources may not be used commercially, sold or shared.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If you would like to share my resources with someone, please link them to my website </a:t>
            </a:r>
            <a:r>
              <a:rPr lang="en-GB" u="sng" dirty="0">
                <a:solidFill>
                  <a:srgbClr val="0563C1"/>
                </a:solidFill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https://www.teachpal.co.uk/resources/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solidFill>
                  <a:srgbClr val="0260BF"/>
                </a:solidFill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My resources are my own creative works and as such, are covered by copyright; please do not copy them, or claim them as your own, whether altered or unaltered.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Click on the link below to read my full terms of use.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u="sng" dirty="0">
                <a:solidFill>
                  <a:srgbClr val="0563C1"/>
                </a:solidFill>
                <a:latin typeface="Quicksand" pitchFamily="2" charset="77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https://www.teachpal.co.uk/terms-of-use/</a:t>
            </a:r>
            <a:endParaRPr lang="en-GB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27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B7D4D61-5D88-3D42-B1F0-BCFA9B093BC5}"/>
              </a:ext>
            </a:extLst>
          </p:cNvPr>
          <p:cNvSpPr/>
          <p:nvPr/>
        </p:nvSpPr>
        <p:spPr>
          <a:xfrm>
            <a:off x="505318" y="10306941"/>
            <a:ext cx="2278308" cy="378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D23485-2761-F540-91BA-305DA36EA1B8}"/>
              </a:ext>
            </a:extLst>
          </p:cNvPr>
          <p:cNvSpPr txBox="1"/>
          <p:nvPr/>
        </p:nvSpPr>
        <p:spPr>
          <a:xfrm>
            <a:off x="228739" y="10088556"/>
            <a:ext cx="1338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895A57"/>
                </a:solidFill>
                <a:latin typeface="Quicksand" pitchFamily="2" charset="77"/>
              </a:rPr>
              <a:t>@teachpal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AA3A35D-5BDD-5C40-98D2-29994EE78A5A}"/>
              </a:ext>
            </a:extLst>
          </p:cNvPr>
          <p:cNvSpPr txBox="1"/>
          <p:nvPr/>
        </p:nvSpPr>
        <p:spPr>
          <a:xfrm>
            <a:off x="2203939" y="1105269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CBDFEE-6507-0C49-8FFB-3B33401D803A}"/>
              </a:ext>
            </a:extLst>
          </p:cNvPr>
          <p:cNvSpPr txBox="1"/>
          <p:nvPr/>
        </p:nvSpPr>
        <p:spPr>
          <a:xfrm>
            <a:off x="2203939" y="3645220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A7D28A-DFBA-6C43-80EF-5386B73A8E8A}"/>
              </a:ext>
            </a:extLst>
          </p:cNvPr>
          <p:cNvSpPr txBox="1"/>
          <p:nvPr/>
        </p:nvSpPr>
        <p:spPr>
          <a:xfrm>
            <a:off x="2203939" y="6185171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05F5E7-E8FE-3A46-BDA7-B965A97D591A}"/>
              </a:ext>
            </a:extLst>
          </p:cNvPr>
          <p:cNvSpPr txBox="1"/>
          <p:nvPr/>
        </p:nvSpPr>
        <p:spPr>
          <a:xfrm>
            <a:off x="2203939" y="8817103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324770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B7D4D61-5D88-3D42-B1F0-BCFA9B093BC5}"/>
              </a:ext>
            </a:extLst>
          </p:cNvPr>
          <p:cNvSpPr/>
          <p:nvPr/>
        </p:nvSpPr>
        <p:spPr>
          <a:xfrm>
            <a:off x="505318" y="10306941"/>
            <a:ext cx="2278308" cy="378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D23485-2761-F540-91BA-305DA36EA1B8}"/>
              </a:ext>
            </a:extLst>
          </p:cNvPr>
          <p:cNvSpPr txBox="1"/>
          <p:nvPr/>
        </p:nvSpPr>
        <p:spPr>
          <a:xfrm>
            <a:off x="228739" y="10088556"/>
            <a:ext cx="1338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895A57"/>
                </a:solidFill>
                <a:latin typeface="Quicksand" pitchFamily="2" charset="77"/>
              </a:rPr>
              <a:t>@teachpal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AA3A35D-5BDD-5C40-98D2-29994EE78A5A}"/>
              </a:ext>
            </a:extLst>
          </p:cNvPr>
          <p:cNvSpPr txBox="1"/>
          <p:nvPr/>
        </p:nvSpPr>
        <p:spPr>
          <a:xfrm>
            <a:off x="2203939" y="1105269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CBDFEE-6507-0C49-8FFB-3B33401D803A}"/>
              </a:ext>
            </a:extLst>
          </p:cNvPr>
          <p:cNvSpPr txBox="1"/>
          <p:nvPr/>
        </p:nvSpPr>
        <p:spPr>
          <a:xfrm>
            <a:off x="2203939" y="3645220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A7D28A-DFBA-6C43-80EF-5386B73A8E8A}"/>
              </a:ext>
            </a:extLst>
          </p:cNvPr>
          <p:cNvSpPr txBox="1"/>
          <p:nvPr/>
        </p:nvSpPr>
        <p:spPr>
          <a:xfrm>
            <a:off x="2203939" y="6185171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05F5E7-E8FE-3A46-BDA7-B965A97D591A}"/>
              </a:ext>
            </a:extLst>
          </p:cNvPr>
          <p:cNvSpPr txBox="1"/>
          <p:nvPr/>
        </p:nvSpPr>
        <p:spPr>
          <a:xfrm>
            <a:off x="2203939" y="8817103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269674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B7D4D61-5D88-3D42-B1F0-BCFA9B093BC5}"/>
              </a:ext>
            </a:extLst>
          </p:cNvPr>
          <p:cNvSpPr/>
          <p:nvPr/>
        </p:nvSpPr>
        <p:spPr>
          <a:xfrm>
            <a:off x="505318" y="10306941"/>
            <a:ext cx="2278308" cy="3784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FD23485-2761-F540-91BA-305DA36EA1B8}"/>
              </a:ext>
            </a:extLst>
          </p:cNvPr>
          <p:cNvSpPr txBox="1"/>
          <p:nvPr/>
        </p:nvSpPr>
        <p:spPr>
          <a:xfrm>
            <a:off x="228739" y="10088556"/>
            <a:ext cx="13381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895A57"/>
                </a:solidFill>
                <a:latin typeface="Quicksand" pitchFamily="2" charset="77"/>
              </a:rPr>
              <a:t>@teachpal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AA3A35D-5BDD-5C40-98D2-29994EE78A5A}"/>
              </a:ext>
            </a:extLst>
          </p:cNvPr>
          <p:cNvSpPr txBox="1"/>
          <p:nvPr/>
        </p:nvSpPr>
        <p:spPr>
          <a:xfrm>
            <a:off x="2203939" y="1105269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CCBDFEE-6507-0C49-8FFB-3B33401D803A}"/>
              </a:ext>
            </a:extLst>
          </p:cNvPr>
          <p:cNvSpPr txBox="1"/>
          <p:nvPr/>
        </p:nvSpPr>
        <p:spPr>
          <a:xfrm>
            <a:off x="2203939" y="3645220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A7D28A-DFBA-6C43-80EF-5386B73A8E8A}"/>
              </a:ext>
            </a:extLst>
          </p:cNvPr>
          <p:cNvSpPr txBox="1"/>
          <p:nvPr/>
        </p:nvSpPr>
        <p:spPr>
          <a:xfrm>
            <a:off x="2203939" y="6185171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05F5E7-E8FE-3A46-BDA7-B965A97D591A}"/>
              </a:ext>
            </a:extLst>
          </p:cNvPr>
          <p:cNvSpPr txBox="1"/>
          <p:nvPr/>
        </p:nvSpPr>
        <p:spPr>
          <a:xfrm>
            <a:off x="2203939" y="8817103"/>
            <a:ext cx="4404068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Quicksand" pitchFamily="2" charset="77"/>
              </a:rPr>
              <a:t>Insert text here</a:t>
            </a:r>
          </a:p>
        </p:txBody>
      </p:sp>
    </p:spTree>
    <p:extLst>
      <p:ext uri="{BB962C8B-B14F-4D97-AF65-F5344CB8AC3E}">
        <p14:creationId xmlns:p14="http://schemas.microsoft.com/office/powerpoint/2010/main" val="42089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5531</TotalTime>
  <Words>204</Words>
  <Application>Microsoft Macintosh PowerPoint</Application>
  <PresentationFormat>Custom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Quicksand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 Smart</dc:creator>
  <cp:lastModifiedBy>Jamie Smart</cp:lastModifiedBy>
  <cp:revision>30</cp:revision>
  <dcterms:created xsi:type="dcterms:W3CDTF">2020-06-13T01:11:09Z</dcterms:created>
  <dcterms:modified xsi:type="dcterms:W3CDTF">2020-08-23T15:25:35Z</dcterms:modified>
</cp:coreProperties>
</file>