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6"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varScale="1">
        <p:scale>
          <a:sx n="67" d="100"/>
          <a:sy n="67" d="100"/>
        </p:scale>
        <p:origin x="-139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84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3E0EAF-0333-4803-A84A-857E06EF82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0BE756C-1708-4118-9CA7-0A6DDEC5FEE5}">
      <dgm:prSet phldrT="[Text]"/>
      <dgm:spPr/>
      <dgm:t>
        <a:bodyPr/>
        <a:lstStyle/>
        <a:p>
          <a:r>
            <a:rPr lang="en-US" dirty="0" smtClean="0"/>
            <a:t>Auto-biography</a:t>
          </a:r>
          <a:endParaRPr lang="en-US" dirty="0"/>
        </a:p>
      </dgm:t>
    </dgm:pt>
    <dgm:pt modelId="{2F7059CC-1DDB-4D69-808A-29C48B242BCC}" type="parTrans" cxnId="{CDBB129D-6A10-4BC6-8234-D3F96E2B6A00}">
      <dgm:prSet/>
      <dgm:spPr/>
      <dgm:t>
        <a:bodyPr/>
        <a:lstStyle/>
        <a:p>
          <a:endParaRPr lang="en-US"/>
        </a:p>
      </dgm:t>
    </dgm:pt>
    <dgm:pt modelId="{87B43F77-5D60-4CC2-8EA0-9F62EC0A569A}" type="sibTrans" cxnId="{CDBB129D-6A10-4BC6-8234-D3F96E2B6A00}">
      <dgm:prSet/>
      <dgm:spPr/>
      <dgm:t>
        <a:bodyPr/>
        <a:lstStyle/>
        <a:p>
          <a:endParaRPr lang="en-US"/>
        </a:p>
      </dgm:t>
    </dgm:pt>
    <dgm:pt modelId="{37DF51BF-DB8C-408A-8B7D-00023FDA47EE}">
      <dgm:prSet phldrT="[Text]"/>
      <dgm:spPr/>
      <dgm:t>
        <a:bodyPr/>
        <a:lstStyle/>
        <a:p>
          <a:r>
            <a:rPr lang="en-US" dirty="0" smtClean="0"/>
            <a:t>…………</a:t>
          </a:r>
          <a:endParaRPr lang="en-US" dirty="0"/>
        </a:p>
      </dgm:t>
    </dgm:pt>
    <dgm:pt modelId="{8243EED7-37B3-444B-B280-E8D30510E183}" type="parTrans" cxnId="{CFF641A6-705B-49D8-AF47-0B5E6F4F2B5D}">
      <dgm:prSet/>
      <dgm:spPr/>
      <dgm:t>
        <a:bodyPr/>
        <a:lstStyle/>
        <a:p>
          <a:endParaRPr lang="en-US"/>
        </a:p>
      </dgm:t>
    </dgm:pt>
    <dgm:pt modelId="{5CC96D41-C7E1-4403-9618-BE6A21F2FD3C}" type="sibTrans" cxnId="{CFF641A6-705B-49D8-AF47-0B5E6F4F2B5D}">
      <dgm:prSet/>
      <dgm:spPr/>
      <dgm:t>
        <a:bodyPr/>
        <a:lstStyle/>
        <a:p>
          <a:endParaRPr lang="en-US"/>
        </a:p>
      </dgm:t>
    </dgm:pt>
    <dgm:pt modelId="{8824F8A6-1007-4DD2-BA6A-DCFD596A98B7}">
      <dgm:prSet phldrT="[Text]"/>
      <dgm:spPr/>
      <dgm:t>
        <a:bodyPr/>
        <a:lstStyle/>
        <a:p>
          <a:r>
            <a:rPr lang="en-US" dirty="0" smtClean="0"/>
            <a:t>Biography</a:t>
          </a:r>
          <a:endParaRPr lang="en-US" dirty="0"/>
        </a:p>
      </dgm:t>
    </dgm:pt>
    <dgm:pt modelId="{A7818AC6-B3FA-4290-AC34-0BF447FAD4E6}" type="parTrans" cxnId="{B4C81D8C-8FE5-4365-83E8-72027037E184}">
      <dgm:prSet/>
      <dgm:spPr/>
      <dgm:t>
        <a:bodyPr/>
        <a:lstStyle/>
        <a:p>
          <a:endParaRPr lang="en-US"/>
        </a:p>
      </dgm:t>
    </dgm:pt>
    <dgm:pt modelId="{596AC438-A7E3-41FB-902B-CAF666AC7F1E}" type="sibTrans" cxnId="{B4C81D8C-8FE5-4365-83E8-72027037E184}">
      <dgm:prSet/>
      <dgm:spPr/>
      <dgm:t>
        <a:bodyPr/>
        <a:lstStyle/>
        <a:p>
          <a:endParaRPr lang="en-US"/>
        </a:p>
      </dgm:t>
    </dgm:pt>
    <dgm:pt modelId="{DFAB17D5-7091-4458-953C-F5E927BF2185}">
      <dgm:prSet phldrT="[Text]"/>
      <dgm:spPr/>
      <dgm:t>
        <a:bodyPr/>
        <a:lstStyle/>
        <a:p>
          <a:r>
            <a:rPr lang="en-US" dirty="0" smtClean="0"/>
            <a:t>…………</a:t>
          </a:r>
          <a:endParaRPr lang="en-US" dirty="0"/>
        </a:p>
      </dgm:t>
    </dgm:pt>
    <dgm:pt modelId="{BCA108C1-D954-4234-B82D-36C9E0A1B130}" type="parTrans" cxnId="{72D229F9-4558-4CB2-BBDD-FD03CD84DEA5}">
      <dgm:prSet/>
      <dgm:spPr/>
      <dgm:t>
        <a:bodyPr/>
        <a:lstStyle/>
        <a:p>
          <a:endParaRPr lang="en-US"/>
        </a:p>
      </dgm:t>
    </dgm:pt>
    <dgm:pt modelId="{0BF02538-D787-4489-9143-2F3E0999C073}" type="sibTrans" cxnId="{72D229F9-4558-4CB2-BBDD-FD03CD84DEA5}">
      <dgm:prSet/>
      <dgm:spPr/>
      <dgm:t>
        <a:bodyPr/>
        <a:lstStyle/>
        <a:p>
          <a:endParaRPr lang="en-US"/>
        </a:p>
      </dgm:t>
    </dgm:pt>
    <dgm:pt modelId="{D439936A-693C-4FF6-907C-8F7B84B8FD85}" type="pres">
      <dgm:prSet presAssocID="{533E0EAF-0333-4803-A84A-857E06EF82EF}" presName="linear" presStyleCnt="0">
        <dgm:presLayoutVars>
          <dgm:animLvl val="lvl"/>
          <dgm:resizeHandles val="exact"/>
        </dgm:presLayoutVars>
      </dgm:prSet>
      <dgm:spPr/>
      <dgm:t>
        <a:bodyPr/>
        <a:lstStyle/>
        <a:p>
          <a:endParaRPr lang="en-US"/>
        </a:p>
      </dgm:t>
    </dgm:pt>
    <dgm:pt modelId="{B1D0DD9F-A5DC-41F6-8566-079383838EFB}" type="pres">
      <dgm:prSet presAssocID="{E0BE756C-1708-4118-9CA7-0A6DDEC5FEE5}" presName="parentText" presStyleLbl="node1" presStyleIdx="0" presStyleCnt="2">
        <dgm:presLayoutVars>
          <dgm:chMax val="0"/>
          <dgm:bulletEnabled val="1"/>
        </dgm:presLayoutVars>
      </dgm:prSet>
      <dgm:spPr/>
      <dgm:t>
        <a:bodyPr/>
        <a:lstStyle/>
        <a:p>
          <a:endParaRPr lang="en-US"/>
        </a:p>
      </dgm:t>
    </dgm:pt>
    <dgm:pt modelId="{3A94800A-4E9D-485A-8B6F-929FA7BE0F30}" type="pres">
      <dgm:prSet presAssocID="{E0BE756C-1708-4118-9CA7-0A6DDEC5FEE5}" presName="childText" presStyleLbl="revTx" presStyleIdx="0" presStyleCnt="2">
        <dgm:presLayoutVars>
          <dgm:bulletEnabled val="1"/>
        </dgm:presLayoutVars>
      </dgm:prSet>
      <dgm:spPr/>
      <dgm:t>
        <a:bodyPr/>
        <a:lstStyle/>
        <a:p>
          <a:endParaRPr lang="en-US"/>
        </a:p>
      </dgm:t>
    </dgm:pt>
    <dgm:pt modelId="{FEFA76DB-6306-4296-B4DC-EE5AD22DA45C}" type="pres">
      <dgm:prSet presAssocID="{8824F8A6-1007-4DD2-BA6A-DCFD596A98B7}" presName="parentText" presStyleLbl="node1" presStyleIdx="1" presStyleCnt="2">
        <dgm:presLayoutVars>
          <dgm:chMax val="0"/>
          <dgm:bulletEnabled val="1"/>
        </dgm:presLayoutVars>
      </dgm:prSet>
      <dgm:spPr/>
      <dgm:t>
        <a:bodyPr/>
        <a:lstStyle/>
        <a:p>
          <a:endParaRPr lang="en-US"/>
        </a:p>
      </dgm:t>
    </dgm:pt>
    <dgm:pt modelId="{140FC4DC-979E-4E8A-AA35-4DF07EFFC796}" type="pres">
      <dgm:prSet presAssocID="{8824F8A6-1007-4DD2-BA6A-DCFD596A98B7}" presName="childText" presStyleLbl="revTx" presStyleIdx="1" presStyleCnt="2">
        <dgm:presLayoutVars>
          <dgm:bulletEnabled val="1"/>
        </dgm:presLayoutVars>
      </dgm:prSet>
      <dgm:spPr/>
      <dgm:t>
        <a:bodyPr/>
        <a:lstStyle/>
        <a:p>
          <a:endParaRPr lang="en-US"/>
        </a:p>
      </dgm:t>
    </dgm:pt>
  </dgm:ptLst>
  <dgm:cxnLst>
    <dgm:cxn modelId="{B3B8755B-6CEF-4124-A075-1FD3AC5FF4B6}" type="presOf" srcId="{E0BE756C-1708-4118-9CA7-0A6DDEC5FEE5}" destId="{B1D0DD9F-A5DC-41F6-8566-079383838EFB}" srcOrd="0" destOrd="0" presId="urn:microsoft.com/office/officeart/2005/8/layout/vList2"/>
    <dgm:cxn modelId="{784FF997-13D8-4058-BD45-9E1802A8D38F}" type="presOf" srcId="{8824F8A6-1007-4DD2-BA6A-DCFD596A98B7}" destId="{FEFA76DB-6306-4296-B4DC-EE5AD22DA45C}" srcOrd="0" destOrd="0" presId="urn:microsoft.com/office/officeart/2005/8/layout/vList2"/>
    <dgm:cxn modelId="{72D229F9-4558-4CB2-BBDD-FD03CD84DEA5}" srcId="{8824F8A6-1007-4DD2-BA6A-DCFD596A98B7}" destId="{DFAB17D5-7091-4458-953C-F5E927BF2185}" srcOrd="0" destOrd="0" parTransId="{BCA108C1-D954-4234-B82D-36C9E0A1B130}" sibTransId="{0BF02538-D787-4489-9143-2F3E0999C073}"/>
    <dgm:cxn modelId="{CFF641A6-705B-49D8-AF47-0B5E6F4F2B5D}" srcId="{E0BE756C-1708-4118-9CA7-0A6DDEC5FEE5}" destId="{37DF51BF-DB8C-408A-8B7D-00023FDA47EE}" srcOrd="0" destOrd="0" parTransId="{8243EED7-37B3-444B-B280-E8D30510E183}" sibTransId="{5CC96D41-C7E1-4403-9618-BE6A21F2FD3C}"/>
    <dgm:cxn modelId="{B4C81D8C-8FE5-4365-83E8-72027037E184}" srcId="{533E0EAF-0333-4803-A84A-857E06EF82EF}" destId="{8824F8A6-1007-4DD2-BA6A-DCFD596A98B7}" srcOrd="1" destOrd="0" parTransId="{A7818AC6-B3FA-4290-AC34-0BF447FAD4E6}" sibTransId="{596AC438-A7E3-41FB-902B-CAF666AC7F1E}"/>
    <dgm:cxn modelId="{C5598DEB-A066-430B-855E-87E46DDAED14}" type="presOf" srcId="{533E0EAF-0333-4803-A84A-857E06EF82EF}" destId="{D439936A-693C-4FF6-907C-8F7B84B8FD85}" srcOrd="0" destOrd="0" presId="urn:microsoft.com/office/officeart/2005/8/layout/vList2"/>
    <dgm:cxn modelId="{D0604D2C-2474-49A4-B2D8-3C702230DB0E}" type="presOf" srcId="{DFAB17D5-7091-4458-953C-F5E927BF2185}" destId="{140FC4DC-979E-4E8A-AA35-4DF07EFFC796}" srcOrd="0" destOrd="0" presId="urn:microsoft.com/office/officeart/2005/8/layout/vList2"/>
    <dgm:cxn modelId="{63A3817A-D5F5-4AED-8194-1CFED3F84FA3}" type="presOf" srcId="{37DF51BF-DB8C-408A-8B7D-00023FDA47EE}" destId="{3A94800A-4E9D-485A-8B6F-929FA7BE0F30}" srcOrd="0" destOrd="0" presId="urn:microsoft.com/office/officeart/2005/8/layout/vList2"/>
    <dgm:cxn modelId="{CDBB129D-6A10-4BC6-8234-D3F96E2B6A00}" srcId="{533E0EAF-0333-4803-A84A-857E06EF82EF}" destId="{E0BE756C-1708-4118-9CA7-0A6DDEC5FEE5}" srcOrd="0" destOrd="0" parTransId="{2F7059CC-1DDB-4D69-808A-29C48B242BCC}" sibTransId="{87B43F77-5D60-4CC2-8EA0-9F62EC0A569A}"/>
    <dgm:cxn modelId="{DEE3F8CD-D2BE-42FE-83BD-F45912519D33}" type="presParOf" srcId="{D439936A-693C-4FF6-907C-8F7B84B8FD85}" destId="{B1D0DD9F-A5DC-41F6-8566-079383838EFB}" srcOrd="0" destOrd="0" presId="urn:microsoft.com/office/officeart/2005/8/layout/vList2"/>
    <dgm:cxn modelId="{054C4A63-7F1F-4308-9646-7BD268284EA7}" type="presParOf" srcId="{D439936A-693C-4FF6-907C-8F7B84B8FD85}" destId="{3A94800A-4E9D-485A-8B6F-929FA7BE0F30}" srcOrd="1" destOrd="0" presId="urn:microsoft.com/office/officeart/2005/8/layout/vList2"/>
    <dgm:cxn modelId="{50FD0F47-8BC1-4421-92D2-FF3A101F5715}" type="presParOf" srcId="{D439936A-693C-4FF6-907C-8F7B84B8FD85}" destId="{FEFA76DB-6306-4296-B4DC-EE5AD22DA45C}" srcOrd="2" destOrd="0" presId="urn:microsoft.com/office/officeart/2005/8/layout/vList2"/>
    <dgm:cxn modelId="{2925FC3B-D703-47EC-945C-9FEA50BBFA76}" type="presParOf" srcId="{D439936A-693C-4FF6-907C-8F7B84B8FD85}" destId="{140FC4DC-979E-4E8A-AA35-4DF07EFFC796}"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0DD9F-A5DC-41F6-8566-079383838EFB}">
      <dsp:nvSpPr>
        <dsp:cNvPr id="0" name=""/>
        <dsp:cNvSpPr/>
      </dsp:nvSpPr>
      <dsp:spPr>
        <a:xfrm>
          <a:off x="0" y="12174"/>
          <a:ext cx="4415383"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Auto-biography</a:t>
          </a:r>
          <a:endParaRPr lang="en-US" sz="3600" kern="1200" dirty="0"/>
        </a:p>
      </dsp:txBody>
      <dsp:txXfrm>
        <a:off x="42151" y="54325"/>
        <a:ext cx="4331081" cy="779158"/>
      </dsp:txXfrm>
    </dsp:sp>
    <dsp:sp modelId="{3A94800A-4E9D-485A-8B6F-929FA7BE0F30}">
      <dsp:nvSpPr>
        <dsp:cNvPr id="0" name=""/>
        <dsp:cNvSpPr/>
      </dsp:nvSpPr>
      <dsp:spPr>
        <a:xfrm>
          <a:off x="0" y="875634"/>
          <a:ext cx="4415383"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8"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a:t>
          </a:r>
          <a:endParaRPr lang="en-US" sz="2800" kern="1200" dirty="0"/>
        </a:p>
      </dsp:txBody>
      <dsp:txXfrm>
        <a:off x="0" y="875634"/>
        <a:ext cx="4415383" cy="596160"/>
      </dsp:txXfrm>
    </dsp:sp>
    <dsp:sp modelId="{FEFA76DB-6306-4296-B4DC-EE5AD22DA45C}">
      <dsp:nvSpPr>
        <dsp:cNvPr id="0" name=""/>
        <dsp:cNvSpPr/>
      </dsp:nvSpPr>
      <dsp:spPr>
        <a:xfrm>
          <a:off x="0" y="1471794"/>
          <a:ext cx="4415383"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Biography</a:t>
          </a:r>
          <a:endParaRPr lang="en-US" sz="3600" kern="1200" dirty="0"/>
        </a:p>
      </dsp:txBody>
      <dsp:txXfrm>
        <a:off x="42151" y="1513945"/>
        <a:ext cx="4331081" cy="779158"/>
      </dsp:txXfrm>
    </dsp:sp>
    <dsp:sp modelId="{140FC4DC-979E-4E8A-AA35-4DF07EFFC796}">
      <dsp:nvSpPr>
        <dsp:cNvPr id="0" name=""/>
        <dsp:cNvSpPr/>
      </dsp:nvSpPr>
      <dsp:spPr>
        <a:xfrm>
          <a:off x="0" y="2335254"/>
          <a:ext cx="4415383"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8"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a:t>
          </a:r>
          <a:endParaRPr lang="en-US" sz="2800" kern="1200" dirty="0"/>
        </a:p>
      </dsp:txBody>
      <dsp:txXfrm>
        <a:off x="0" y="2335254"/>
        <a:ext cx="4415383" cy="59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863D41-720F-463E-B16A-8EB88E065CF5}" type="datetimeFigureOut">
              <a:rPr lang="en-US" smtClean="0"/>
              <a:t>5/31/2014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5BDFE-3975-4807-98C7-9BD3FD48ABA6}" type="slidenum">
              <a:rPr lang="en-US" smtClean="0"/>
              <a:t>‹#›</a:t>
            </a:fld>
            <a:endParaRPr lang="en-US"/>
          </a:p>
        </p:txBody>
      </p:sp>
    </p:spTree>
    <p:extLst>
      <p:ext uri="{BB962C8B-B14F-4D97-AF65-F5344CB8AC3E}">
        <p14:creationId xmlns:p14="http://schemas.microsoft.com/office/powerpoint/2010/main" val="177462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25BDFE-3975-4807-98C7-9BD3FD48ABA6}" type="slidenum">
              <a:rPr lang="en-US" smtClean="0"/>
              <a:t>2</a:t>
            </a:fld>
            <a:endParaRPr lang="en-US"/>
          </a:p>
        </p:txBody>
      </p:sp>
    </p:spTree>
    <p:extLst>
      <p:ext uri="{BB962C8B-B14F-4D97-AF65-F5344CB8AC3E}">
        <p14:creationId xmlns:p14="http://schemas.microsoft.com/office/powerpoint/2010/main" val="206794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D59D78-3AED-48D7-A37A-051936E2CEF0}"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E93A2-9540-4EF6-A118-F845801598E8}" type="slidenum">
              <a:rPr lang="en-US" smtClean="0"/>
              <a:t>‹#›</a:t>
            </a:fld>
            <a:endParaRPr lang="en-US"/>
          </a:p>
        </p:txBody>
      </p:sp>
    </p:spTree>
    <p:extLst>
      <p:ext uri="{BB962C8B-B14F-4D97-AF65-F5344CB8AC3E}">
        <p14:creationId xmlns:p14="http://schemas.microsoft.com/office/powerpoint/2010/main" val="340160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59D78-3AED-48D7-A37A-051936E2CEF0}"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E93A2-9540-4EF6-A118-F845801598E8}" type="slidenum">
              <a:rPr lang="en-US" smtClean="0"/>
              <a:t>‹#›</a:t>
            </a:fld>
            <a:endParaRPr lang="en-US"/>
          </a:p>
        </p:txBody>
      </p:sp>
    </p:spTree>
    <p:extLst>
      <p:ext uri="{BB962C8B-B14F-4D97-AF65-F5344CB8AC3E}">
        <p14:creationId xmlns:p14="http://schemas.microsoft.com/office/powerpoint/2010/main" val="117252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59D78-3AED-48D7-A37A-051936E2CEF0}"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E93A2-9540-4EF6-A118-F845801598E8}" type="slidenum">
              <a:rPr lang="en-US" smtClean="0"/>
              <a:t>‹#›</a:t>
            </a:fld>
            <a:endParaRPr lang="en-US"/>
          </a:p>
        </p:txBody>
      </p:sp>
    </p:spTree>
    <p:extLst>
      <p:ext uri="{BB962C8B-B14F-4D97-AF65-F5344CB8AC3E}">
        <p14:creationId xmlns:p14="http://schemas.microsoft.com/office/powerpoint/2010/main" val="31967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59D78-3AED-48D7-A37A-051936E2CEF0}"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E93A2-9540-4EF6-A118-F845801598E8}" type="slidenum">
              <a:rPr lang="en-US" smtClean="0"/>
              <a:t>‹#›</a:t>
            </a:fld>
            <a:endParaRPr lang="en-US"/>
          </a:p>
        </p:txBody>
      </p:sp>
    </p:spTree>
    <p:extLst>
      <p:ext uri="{BB962C8B-B14F-4D97-AF65-F5344CB8AC3E}">
        <p14:creationId xmlns:p14="http://schemas.microsoft.com/office/powerpoint/2010/main" val="334408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D59D78-3AED-48D7-A37A-051936E2CEF0}"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E93A2-9540-4EF6-A118-F845801598E8}" type="slidenum">
              <a:rPr lang="en-US" smtClean="0"/>
              <a:t>‹#›</a:t>
            </a:fld>
            <a:endParaRPr lang="en-US"/>
          </a:p>
        </p:txBody>
      </p:sp>
    </p:spTree>
    <p:extLst>
      <p:ext uri="{BB962C8B-B14F-4D97-AF65-F5344CB8AC3E}">
        <p14:creationId xmlns:p14="http://schemas.microsoft.com/office/powerpoint/2010/main" val="100375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D59D78-3AED-48D7-A37A-051936E2CEF0}" type="datetimeFigureOut">
              <a:rPr lang="en-US" smtClean="0"/>
              <a:t>5/31/2014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E93A2-9540-4EF6-A118-F845801598E8}" type="slidenum">
              <a:rPr lang="en-US" smtClean="0"/>
              <a:t>‹#›</a:t>
            </a:fld>
            <a:endParaRPr lang="en-US"/>
          </a:p>
        </p:txBody>
      </p:sp>
    </p:spTree>
    <p:extLst>
      <p:ext uri="{BB962C8B-B14F-4D97-AF65-F5344CB8AC3E}">
        <p14:creationId xmlns:p14="http://schemas.microsoft.com/office/powerpoint/2010/main" val="3539042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D59D78-3AED-48D7-A37A-051936E2CEF0}" type="datetimeFigureOut">
              <a:rPr lang="en-US" smtClean="0"/>
              <a:t>5/31/2014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E93A2-9540-4EF6-A118-F845801598E8}" type="slidenum">
              <a:rPr lang="en-US" smtClean="0"/>
              <a:t>‹#›</a:t>
            </a:fld>
            <a:endParaRPr lang="en-US"/>
          </a:p>
        </p:txBody>
      </p:sp>
    </p:spTree>
    <p:extLst>
      <p:ext uri="{BB962C8B-B14F-4D97-AF65-F5344CB8AC3E}">
        <p14:creationId xmlns:p14="http://schemas.microsoft.com/office/powerpoint/2010/main" val="42073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D59D78-3AED-48D7-A37A-051936E2CEF0}" type="datetimeFigureOut">
              <a:rPr lang="en-US" smtClean="0"/>
              <a:t>5/31/2014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E93A2-9540-4EF6-A118-F845801598E8}" type="slidenum">
              <a:rPr lang="en-US" smtClean="0"/>
              <a:t>‹#›</a:t>
            </a:fld>
            <a:endParaRPr lang="en-US"/>
          </a:p>
        </p:txBody>
      </p:sp>
    </p:spTree>
    <p:extLst>
      <p:ext uri="{BB962C8B-B14F-4D97-AF65-F5344CB8AC3E}">
        <p14:creationId xmlns:p14="http://schemas.microsoft.com/office/powerpoint/2010/main" val="2398216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59D78-3AED-48D7-A37A-051936E2CEF0}" type="datetimeFigureOut">
              <a:rPr lang="en-US" smtClean="0"/>
              <a:t>5/31/2014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E93A2-9540-4EF6-A118-F845801598E8}" type="slidenum">
              <a:rPr lang="en-US" smtClean="0"/>
              <a:t>‹#›</a:t>
            </a:fld>
            <a:endParaRPr lang="en-US"/>
          </a:p>
        </p:txBody>
      </p:sp>
    </p:spTree>
    <p:extLst>
      <p:ext uri="{BB962C8B-B14F-4D97-AF65-F5344CB8AC3E}">
        <p14:creationId xmlns:p14="http://schemas.microsoft.com/office/powerpoint/2010/main" val="2923250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59D78-3AED-48D7-A37A-051936E2CEF0}" type="datetimeFigureOut">
              <a:rPr lang="en-US" smtClean="0"/>
              <a:t>5/31/2014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E93A2-9540-4EF6-A118-F845801598E8}" type="slidenum">
              <a:rPr lang="en-US" smtClean="0"/>
              <a:t>‹#›</a:t>
            </a:fld>
            <a:endParaRPr lang="en-US"/>
          </a:p>
        </p:txBody>
      </p:sp>
    </p:spTree>
    <p:extLst>
      <p:ext uri="{BB962C8B-B14F-4D97-AF65-F5344CB8AC3E}">
        <p14:creationId xmlns:p14="http://schemas.microsoft.com/office/powerpoint/2010/main" val="115765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59D78-3AED-48D7-A37A-051936E2CEF0}" type="datetimeFigureOut">
              <a:rPr lang="en-US" smtClean="0"/>
              <a:t>5/31/2014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E93A2-9540-4EF6-A118-F845801598E8}" type="slidenum">
              <a:rPr lang="en-US" smtClean="0"/>
              <a:t>‹#›</a:t>
            </a:fld>
            <a:endParaRPr lang="en-US"/>
          </a:p>
        </p:txBody>
      </p:sp>
    </p:spTree>
    <p:extLst>
      <p:ext uri="{BB962C8B-B14F-4D97-AF65-F5344CB8AC3E}">
        <p14:creationId xmlns:p14="http://schemas.microsoft.com/office/powerpoint/2010/main" val="154618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59D78-3AED-48D7-A37A-051936E2CEF0}" type="datetimeFigureOut">
              <a:rPr lang="en-US" smtClean="0"/>
              <a:t>5/31/2014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E93A2-9540-4EF6-A118-F845801598E8}" type="slidenum">
              <a:rPr lang="en-US" smtClean="0"/>
              <a:t>‹#›</a:t>
            </a:fld>
            <a:endParaRPr lang="en-US"/>
          </a:p>
        </p:txBody>
      </p:sp>
    </p:spTree>
    <p:extLst>
      <p:ext uri="{BB962C8B-B14F-4D97-AF65-F5344CB8AC3E}">
        <p14:creationId xmlns:p14="http://schemas.microsoft.com/office/powerpoint/2010/main" val="2663430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969949" y="201098"/>
            <a:ext cx="3276110" cy="646331"/>
          </a:xfrm>
          <a:prstGeom prst="rect">
            <a:avLst/>
          </a:prstGeom>
        </p:spPr>
        <p:txBody>
          <a:bodyPr wrap="square">
            <a:spAutoFit/>
          </a:bodyPr>
          <a:lstStyle/>
          <a:p>
            <a:pPr algn="ctr"/>
            <a:r>
              <a:rPr lang="en-US" sz="3600" dirty="0" smtClean="0">
                <a:solidFill>
                  <a:schemeClr val="bg1"/>
                </a:solidFill>
              </a:rPr>
              <a:t>Unit 9</a:t>
            </a:r>
          </a:p>
        </p:txBody>
      </p:sp>
      <p:sp>
        <p:nvSpPr>
          <p:cNvPr id="8" name="TextBox 7"/>
          <p:cNvSpPr txBox="1"/>
          <p:nvPr/>
        </p:nvSpPr>
        <p:spPr>
          <a:xfrm>
            <a:off x="251520" y="5373216"/>
            <a:ext cx="8712968" cy="707886"/>
          </a:xfrm>
          <a:prstGeom prst="rect">
            <a:avLst/>
          </a:prstGeom>
          <a:noFill/>
        </p:spPr>
        <p:txBody>
          <a:bodyPr wrap="square" rtlCol="0">
            <a:spAutoFit/>
          </a:bodyPr>
          <a:lstStyle/>
          <a:p>
            <a:pPr algn="ctr"/>
            <a:r>
              <a:rPr lang="en-US" sz="4000" dirty="0" smtClean="0">
                <a:solidFill>
                  <a:schemeClr val="bg1"/>
                </a:solidFill>
              </a:rPr>
              <a:t>TIME IS THE COIN OF YOUR LIFE!</a:t>
            </a:r>
            <a:endParaRPr lang="en-US" sz="4000" dirty="0">
              <a:solidFill>
                <a:schemeClr val="bg1"/>
              </a:solidFill>
            </a:endParaRPr>
          </a:p>
        </p:txBody>
      </p:sp>
    </p:spTree>
    <p:extLst>
      <p:ext uri="{BB962C8B-B14F-4D97-AF65-F5344CB8AC3E}">
        <p14:creationId xmlns:p14="http://schemas.microsoft.com/office/powerpoint/2010/main" val="36417949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3" name="TextBox 2"/>
          <p:cNvSpPr txBox="1"/>
          <p:nvPr/>
        </p:nvSpPr>
        <p:spPr>
          <a:xfrm>
            <a:off x="467544" y="620688"/>
            <a:ext cx="1728192" cy="523220"/>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800" dirty="0" smtClean="0"/>
              <a:t>Practice!</a:t>
            </a:r>
          </a:p>
        </p:txBody>
      </p:sp>
      <p:sp>
        <p:nvSpPr>
          <p:cNvPr id="4" name="TextBox 3"/>
          <p:cNvSpPr txBox="1"/>
          <p:nvPr/>
        </p:nvSpPr>
        <p:spPr>
          <a:xfrm>
            <a:off x="467544" y="1700808"/>
            <a:ext cx="7776864" cy="1200329"/>
          </a:xfrm>
          <a:prstGeom prst="rect">
            <a:avLst/>
          </a:prstGeom>
          <a:noFill/>
        </p:spPr>
        <p:txBody>
          <a:bodyPr wrap="square" rtlCol="0">
            <a:spAutoFit/>
          </a:bodyPr>
          <a:lstStyle/>
          <a:p>
            <a:pPr algn="just"/>
            <a:r>
              <a:rPr lang="en-US" sz="2400" dirty="0" smtClean="0"/>
              <a:t>Write an auto-biography of yourself for 2 pages long/approximately 2000-3000 words. Don’t forget to mind the </a:t>
            </a:r>
            <a:r>
              <a:rPr lang="en-US" sz="2400" dirty="0" smtClean="0">
                <a:solidFill>
                  <a:srgbClr val="FF0000"/>
                </a:solidFill>
              </a:rPr>
              <a:t>grammatical pattern</a:t>
            </a:r>
            <a:r>
              <a:rPr lang="en-US" sz="2400" dirty="0" smtClean="0"/>
              <a:t> and </a:t>
            </a:r>
            <a:r>
              <a:rPr lang="en-US" sz="2400" dirty="0" smtClean="0">
                <a:solidFill>
                  <a:srgbClr val="FF0000"/>
                </a:solidFill>
              </a:rPr>
              <a:t>correct punctuation</a:t>
            </a:r>
            <a:r>
              <a:rPr lang="en-US" sz="2400" dirty="0" smtClean="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910" y="2901136"/>
            <a:ext cx="3840180" cy="3048143"/>
          </a:xfrm>
          <a:prstGeom prst="rect">
            <a:avLst/>
          </a:prstGeom>
        </p:spPr>
      </p:pic>
      <p:sp>
        <p:nvSpPr>
          <p:cNvPr id="6" name="TextBox 5"/>
          <p:cNvSpPr txBox="1"/>
          <p:nvPr/>
        </p:nvSpPr>
        <p:spPr>
          <a:xfrm>
            <a:off x="1763688" y="5949279"/>
            <a:ext cx="5544616" cy="861774"/>
          </a:xfrm>
          <a:prstGeom prst="rect">
            <a:avLst/>
          </a:prstGeom>
          <a:noFill/>
        </p:spPr>
        <p:txBody>
          <a:bodyPr wrap="square" rtlCol="0">
            <a:spAutoFit/>
          </a:bodyPr>
          <a:lstStyle/>
          <a:p>
            <a:pPr algn="ctr"/>
            <a:r>
              <a:rPr lang="en-US" sz="3200" dirty="0" smtClean="0"/>
              <a:t>GOOD LUCK!</a:t>
            </a:r>
          </a:p>
          <a:p>
            <a:endParaRPr lang="en-US" dirty="0"/>
          </a:p>
        </p:txBody>
      </p:sp>
    </p:spTree>
    <p:extLst>
      <p:ext uri="{BB962C8B-B14F-4D97-AF65-F5344CB8AC3E}">
        <p14:creationId xmlns:p14="http://schemas.microsoft.com/office/powerpoint/2010/main" val="374858841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500" fill="hold"/>
                                        <p:tgtEl>
                                          <p:spTgt spid="5"/>
                                        </p:tgtEl>
                                        <p:attrNameLst>
                                          <p:attrName>ppt_w</p:attrName>
                                        </p:attrNameLst>
                                      </p:cBhvr>
                                      <p:tavLst>
                                        <p:tav tm="0">
                                          <p:val>
                                            <p:fltVal val="0"/>
                                          </p:val>
                                        </p:tav>
                                        <p:tav tm="100000">
                                          <p:val>
                                            <p:strVal val="#ppt_w"/>
                                          </p:val>
                                        </p:tav>
                                      </p:tavLst>
                                    </p:anim>
                                    <p:anim calcmode="lin" valueType="num">
                                      <p:cBhvr>
                                        <p:cTn id="29" dur="1500" fill="hold"/>
                                        <p:tgtEl>
                                          <p:spTgt spid="5"/>
                                        </p:tgtEl>
                                        <p:attrNameLst>
                                          <p:attrName>ppt_h</p:attrName>
                                        </p:attrNameLst>
                                      </p:cBhvr>
                                      <p:tavLst>
                                        <p:tav tm="0">
                                          <p:val>
                                            <p:fltVal val="0"/>
                                          </p:val>
                                        </p:tav>
                                        <p:tav tm="100000">
                                          <p:val>
                                            <p:strVal val="#ppt_h"/>
                                          </p:val>
                                        </p:tav>
                                      </p:tavLst>
                                    </p:anim>
                                    <p:animEffect transition="in" filter="fade">
                                      <p:cBhvr>
                                        <p:cTn id="3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1458" y="1268760"/>
            <a:ext cx="4914292" cy="3685719"/>
          </a:xfrm>
          <a:prstGeom prst="rect">
            <a:avLst/>
          </a:prstGeom>
          <a:ln w="228600" cap="sq" cmpd="thickThin">
            <a:solidFill>
              <a:srgbClr val="000000"/>
            </a:solidFill>
            <a:prstDash val="solid"/>
            <a:miter lim="800000"/>
          </a:ln>
          <a:effectLst>
            <a:innerShdw blurRad="76200">
              <a:srgbClr val="000000"/>
            </a:innerShdw>
          </a:effectLst>
        </p:spPr>
      </p:pic>
      <p:sp>
        <p:nvSpPr>
          <p:cNvPr id="9" name="TextBox 8"/>
          <p:cNvSpPr txBox="1"/>
          <p:nvPr/>
        </p:nvSpPr>
        <p:spPr>
          <a:xfrm>
            <a:off x="1626276" y="5288340"/>
            <a:ext cx="5904656" cy="1569660"/>
          </a:xfrm>
          <a:prstGeom prst="rect">
            <a:avLst/>
          </a:prstGeom>
          <a:noFill/>
        </p:spPr>
        <p:txBody>
          <a:bodyPr wrap="square" rtlCol="0">
            <a:spAutoFit/>
          </a:bodyPr>
          <a:lstStyle/>
          <a:p>
            <a:pPr marL="285750" indent="-285750">
              <a:buFontTx/>
              <a:buChar char="-"/>
            </a:pPr>
            <a:r>
              <a:rPr lang="en-US" sz="2400" dirty="0" smtClean="0"/>
              <a:t>Write a self-authored biography,</a:t>
            </a:r>
          </a:p>
          <a:p>
            <a:pPr marL="285750" indent="-285750">
              <a:buFontTx/>
              <a:buChar char="-"/>
            </a:pPr>
            <a:r>
              <a:rPr lang="en-US" sz="2400" dirty="0" smtClean="0"/>
              <a:t>Recall their happy, amazing, and adventurous memories,</a:t>
            </a:r>
          </a:p>
          <a:p>
            <a:pPr marL="285750" indent="-285750">
              <a:buFontTx/>
              <a:buChar char="-"/>
            </a:pPr>
            <a:r>
              <a:rPr lang="en-US" sz="2400" dirty="0" smtClean="0"/>
              <a:t>Share their experiences to other people.</a:t>
            </a:r>
          </a:p>
        </p:txBody>
      </p:sp>
      <p:sp>
        <p:nvSpPr>
          <p:cNvPr id="5" name="TextBox 4"/>
          <p:cNvSpPr txBox="1"/>
          <p:nvPr/>
        </p:nvSpPr>
        <p:spPr>
          <a:xfrm>
            <a:off x="980601" y="116632"/>
            <a:ext cx="7182798" cy="954107"/>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800" dirty="0" smtClean="0"/>
              <a:t>After this chapter, students are expected to be able to:</a:t>
            </a:r>
          </a:p>
        </p:txBody>
      </p:sp>
    </p:spTree>
    <p:extLst>
      <p:ext uri="{BB962C8B-B14F-4D97-AF65-F5344CB8AC3E}">
        <p14:creationId xmlns:p14="http://schemas.microsoft.com/office/powerpoint/2010/main" val="417281447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4" name="Rectangle 3"/>
          <p:cNvSpPr/>
          <p:nvPr/>
        </p:nvSpPr>
        <p:spPr>
          <a:xfrm>
            <a:off x="251520" y="260648"/>
            <a:ext cx="3240360" cy="584775"/>
          </a:xfrm>
          <a:prstGeom prst="rect">
            <a:avLst/>
          </a:prstGeom>
        </p:spPr>
        <p:txBody>
          <a:bodyPr wrap="square">
            <a:spAutoFit/>
          </a:bodyPr>
          <a:lstStyle/>
          <a:p>
            <a:r>
              <a:rPr lang="en-US" sz="3200" dirty="0" smtClean="0"/>
              <a:t>- Is it important</a:t>
            </a:r>
            <a:r>
              <a:rPr lang="en-US" sz="3200" dirty="0" smtClean="0"/>
              <a:t>?</a:t>
            </a:r>
            <a:endParaRPr lang="en-US" sz="3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1226" y="799257"/>
            <a:ext cx="3941548" cy="4010631"/>
          </a:xfrm>
          <a:prstGeom prst="rect">
            <a:avLst/>
          </a:prstGeom>
        </p:spPr>
      </p:pic>
      <p:sp>
        <p:nvSpPr>
          <p:cNvPr id="8" name="TextBox 7"/>
          <p:cNvSpPr txBox="1"/>
          <p:nvPr/>
        </p:nvSpPr>
        <p:spPr>
          <a:xfrm>
            <a:off x="395536" y="4809888"/>
            <a:ext cx="8280920" cy="1815882"/>
          </a:xfrm>
          <a:prstGeom prst="rect">
            <a:avLst/>
          </a:prstGeom>
          <a:noFill/>
        </p:spPr>
        <p:txBody>
          <a:bodyPr wrap="square" rtlCol="0">
            <a:spAutoFit/>
          </a:bodyPr>
          <a:lstStyle/>
          <a:p>
            <a:pPr algn="just"/>
            <a:r>
              <a:rPr lang="en-US" sz="2800" dirty="0" smtClean="0"/>
              <a:t>The ability to chase your own dream and passion is the most important thing an individual can pursue in their entire life. Nobody could ever able to limit, contain, and bind you. You are as free as anybody else ever be!</a:t>
            </a:r>
            <a:endParaRPr lang="en-US" sz="2800" dirty="0"/>
          </a:p>
        </p:txBody>
      </p:sp>
      <p:sp>
        <p:nvSpPr>
          <p:cNvPr id="2" name="TextBox 1"/>
          <p:cNvSpPr txBox="1"/>
          <p:nvPr/>
        </p:nvSpPr>
        <p:spPr>
          <a:xfrm>
            <a:off x="260698" y="845423"/>
            <a:ext cx="2664296" cy="584775"/>
          </a:xfrm>
          <a:prstGeom prst="rect">
            <a:avLst/>
          </a:prstGeom>
          <a:noFill/>
        </p:spPr>
        <p:txBody>
          <a:bodyPr wrap="square" rtlCol="0">
            <a:spAutoFit/>
          </a:bodyPr>
          <a:lstStyle/>
          <a:p>
            <a:r>
              <a:rPr lang="en-US" sz="3200" dirty="0"/>
              <a:t>- So much</a:t>
            </a:r>
            <a:r>
              <a:rPr lang="en-US" sz="3200" dirty="0" smtClean="0"/>
              <a:t>.</a:t>
            </a:r>
            <a:endParaRPr lang="en-US" sz="3200" dirty="0"/>
          </a:p>
        </p:txBody>
      </p:sp>
    </p:spTree>
    <p:extLst>
      <p:ext uri="{BB962C8B-B14F-4D97-AF65-F5344CB8AC3E}">
        <p14:creationId xmlns:p14="http://schemas.microsoft.com/office/powerpoint/2010/main" val="390214421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125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Effect transition="in" filter="fade">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595309"/>
            <a:ext cx="3632253" cy="3714060"/>
          </a:xfrm>
          <a:prstGeom prst="rect">
            <a:avLst/>
          </a:prstGeom>
        </p:spPr>
      </p:pic>
      <p:sp>
        <p:nvSpPr>
          <p:cNvPr id="5" name="TextBox 4"/>
          <p:cNvSpPr txBox="1"/>
          <p:nvPr/>
        </p:nvSpPr>
        <p:spPr>
          <a:xfrm>
            <a:off x="1619672" y="548680"/>
            <a:ext cx="5904656" cy="707886"/>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4000" dirty="0" smtClean="0"/>
              <a:t>Understanding RECOUNTS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1256566"/>
            <a:ext cx="1371600" cy="1888236"/>
          </a:xfrm>
          <a:prstGeom prst="rect">
            <a:avLst/>
          </a:prstGeom>
        </p:spPr>
      </p:pic>
      <p:sp>
        <p:nvSpPr>
          <p:cNvPr id="7" name="TextBox 6"/>
          <p:cNvSpPr txBox="1"/>
          <p:nvPr/>
        </p:nvSpPr>
        <p:spPr>
          <a:xfrm>
            <a:off x="323528" y="1556792"/>
            <a:ext cx="3240360" cy="58477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200" dirty="0" smtClean="0"/>
              <a:t>What is </a:t>
            </a:r>
            <a:r>
              <a:rPr lang="en-US" sz="3200" i="1" dirty="0" smtClean="0"/>
              <a:t>recount</a:t>
            </a:r>
            <a:r>
              <a:rPr lang="en-US" sz="3200" dirty="0" smtClean="0"/>
              <a:t>?</a:t>
            </a:r>
          </a:p>
        </p:txBody>
      </p:sp>
      <p:sp>
        <p:nvSpPr>
          <p:cNvPr id="10" name="TextBox 9"/>
          <p:cNvSpPr txBox="1"/>
          <p:nvPr/>
        </p:nvSpPr>
        <p:spPr>
          <a:xfrm>
            <a:off x="467544" y="5373216"/>
            <a:ext cx="8352928" cy="1384995"/>
          </a:xfrm>
          <a:prstGeom prst="rect">
            <a:avLst/>
          </a:prstGeom>
          <a:noFill/>
        </p:spPr>
        <p:txBody>
          <a:bodyPr wrap="square" rtlCol="0">
            <a:spAutoFit/>
          </a:bodyPr>
          <a:lstStyle/>
          <a:p>
            <a:pPr algn="just"/>
            <a:r>
              <a:rPr lang="en-US" sz="2800" dirty="0" smtClean="0"/>
              <a:t>Therefore, it could be conclude that </a:t>
            </a:r>
            <a:r>
              <a:rPr lang="en-US" sz="2800" i="1" dirty="0" smtClean="0"/>
              <a:t>recount</a:t>
            </a:r>
            <a:r>
              <a:rPr lang="en-US" sz="2800" dirty="0" smtClean="0"/>
              <a:t> means </a:t>
            </a:r>
            <a:r>
              <a:rPr lang="en-US" sz="2800" u="sng" dirty="0" smtClean="0"/>
              <a:t>every record in someone’s life for every events in daily life</a:t>
            </a:r>
            <a:r>
              <a:rPr lang="en-US" sz="2800" dirty="0" smtClean="0"/>
              <a:t>.</a:t>
            </a:r>
            <a:endParaRPr lang="en-US" sz="28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0459" y="4182629"/>
            <a:ext cx="1123082" cy="1126740"/>
          </a:xfrm>
          <a:prstGeom prst="rect">
            <a:avLst/>
          </a:prstGeom>
        </p:spPr>
      </p:pic>
      <p:sp>
        <p:nvSpPr>
          <p:cNvPr id="6" name="TextBox 5"/>
          <p:cNvSpPr txBox="1"/>
          <p:nvPr/>
        </p:nvSpPr>
        <p:spPr>
          <a:xfrm>
            <a:off x="467544" y="2141567"/>
            <a:ext cx="5184576" cy="2062103"/>
          </a:xfrm>
          <a:prstGeom prst="rect">
            <a:avLst/>
          </a:prstGeom>
          <a:noFill/>
        </p:spPr>
        <p:txBody>
          <a:bodyPr wrap="square" rtlCol="0">
            <a:spAutoFit/>
          </a:bodyPr>
          <a:lstStyle/>
          <a:p>
            <a:r>
              <a:rPr lang="en-US" sz="3200" dirty="0" smtClean="0"/>
              <a:t>The definition:</a:t>
            </a:r>
          </a:p>
          <a:p>
            <a:r>
              <a:rPr lang="en-US" sz="3200" dirty="0" smtClean="0"/>
              <a:t>- to relate in detail</a:t>
            </a:r>
          </a:p>
          <a:p>
            <a:endParaRPr lang="en-US" sz="3200" dirty="0" smtClean="0"/>
          </a:p>
          <a:p>
            <a:r>
              <a:rPr lang="en-US" sz="3200" dirty="0" smtClean="0"/>
              <a:t>Source: merriam-webster.com</a:t>
            </a:r>
            <a:endParaRPr lang="en-US" sz="3200" dirty="0"/>
          </a:p>
        </p:txBody>
      </p:sp>
    </p:spTree>
    <p:extLst>
      <p:ext uri="{BB962C8B-B14F-4D97-AF65-F5344CB8AC3E}">
        <p14:creationId xmlns:p14="http://schemas.microsoft.com/office/powerpoint/2010/main" val="174571361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5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1258" y="260648"/>
            <a:ext cx="3365500" cy="4127500"/>
          </a:xfrm>
          <a:prstGeom prst="rect">
            <a:avLst/>
          </a:prstGeom>
        </p:spPr>
      </p:pic>
      <p:sp>
        <p:nvSpPr>
          <p:cNvPr id="5" name="TextBox 4"/>
          <p:cNvSpPr txBox="1"/>
          <p:nvPr/>
        </p:nvSpPr>
        <p:spPr>
          <a:xfrm>
            <a:off x="611560" y="3316000"/>
            <a:ext cx="8064896" cy="3539430"/>
          </a:xfrm>
          <a:prstGeom prst="rect">
            <a:avLst/>
          </a:prstGeom>
          <a:noFill/>
        </p:spPr>
        <p:txBody>
          <a:bodyPr wrap="square" rtlCol="0">
            <a:spAutoFit/>
          </a:bodyPr>
          <a:lstStyle/>
          <a:p>
            <a:r>
              <a:rPr lang="en-US" sz="3200" u="sng" dirty="0" smtClean="0"/>
              <a:t>Types of recount</a:t>
            </a:r>
            <a:endParaRPr lang="en-US" sz="3200" dirty="0" smtClean="0"/>
          </a:p>
          <a:p>
            <a:pPr marL="457200" indent="-457200">
              <a:buFontTx/>
              <a:buChar char="-"/>
            </a:pPr>
            <a:r>
              <a:rPr lang="en-US" sz="3200" b="1" dirty="0" smtClean="0"/>
              <a:t>Personal recount</a:t>
            </a:r>
            <a:r>
              <a:rPr lang="en-US" sz="3200" dirty="0" smtClean="0"/>
              <a:t>: it records every detail of a single person,</a:t>
            </a:r>
          </a:p>
          <a:p>
            <a:pPr marL="457200" indent="-457200">
              <a:buFontTx/>
              <a:buChar char="-"/>
            </a:pPr>
            <a:r>
              <a:rPr lang="en-US" sz="3200" b="1" dirty="0" smtClean="0"/>
              <a:t>Factual recount</a:t>
            </a:r>
            <a:r>
              <a:rPr lang="en-US" sz="3200" dirty="0" smtClean="0"/>
              <a:t>: it records an event where many people experience too,</a:t>
            </a:r>
          </a:p>
          <a:p>
            <a:pPr marL="457200" indent="-457200">
              <a:buFontTx/>
              <a:buChar char="-"/>
            </a:pPr>
            <a:r>
              <a:rPr lang="en-US" sz="3200" b="1" dirty="0" smtClean="0"/>
              <a:t>Imaginative recount</a:t>
            </a:r>
            <a:r>
              <a:rPr lang="en-US" sz="3200" dirty="0" smtClean="0"/>
              <a:t>: a record of imaginative tale or story from a character.</a:t>
            </a:r>
          </a:p>
        </p:txBody>
      </p:sp>
    </p:spTree>
    <p:extLst>
      <p:ext uri="{BB962C8B-B14F-4D97-AF65-F5344CB8AC3E}">
        <p14:creationId xmlns:p14="http://schemas.microsoft.com/office/powerpoint/2010/main" val="410497544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TextBox 4"/>
          <p:cNvSpPr txBox="1"/>
          <p:nvPr/>
        </p:nvSpPr>
        <p:spPr>
          <a:xfrm>
            <a:off x="251520" y="260648"/>
            <a:ext cx="6984776" cy="1815882"/>
          </a:xfrm>
          <a:prstGeom prst="rect">
            <a:avLst/>
          </a:prstGeom>
          <a:noFill/>
        </p:spPr>
        <p:txBody>
          <a:bodyPr wrap="square" rtlCol="0">
            <a:spAutoFit/>
          </a:bodyPr>
          <a:lstStyle/>
          <a:p>
            <a:pPr algn="just"/>
            <a:r>
              <a:rPr lang="en-US" sz="2800" dirty="0" smtClean="0"/>
              <a:t>There is also one type of record, a special one. In this record, every detail of one’s life is told, every secret of it spilled. Can you guess what this kind of record is?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087">
            <a:off x="7166766" y="308729"/>
            <a:ext cx="1905000" cy="2614613"/>
          </a:xfrm>
          <a:prstGeom prst="rect">
            <a:avLst/>
          </a:prstGeom>
          <a:effectLst>
            <a:softEdge rad="63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6089" y="3761485"/>
            <a:ext cx="2304256" cy="3096514"/>
          </a:xfrm>
          <a:prstGeom prst="rect">
            <a:avLst/>
          </a:prstGeom>
        </p:spPr>
      </p:pic>
      <p:sp>
        <p:nvSpPr>
          <p:cNvPr id="7" name="TextBox 6"/>
          <p:cNvSpPr txBox="1"/>
          <p:nvPr/>
        </p:nvSpPr>
        <p:spPr>
          <a:xfrm>
            <a:off x="251520" y="2420888"/>
            <a:ext cx="6624735" cy="4524315"/>
          </a:xfrm>
          <a:prstGeom prst="rect">
            <a:avLst/>
          </a:prstGeom>
          <a:noFill/>
        </p:spPr>
        <p:txBody>
          <a:bodyPr wrap="square" rtlCol="0">
            <a:spAutoFit/>
          </a:bodyPr>
          <a:lstStyle/>
          <a:p>
            <a:pPr algn="just"/>
            <a:r>
              <a:rPr lang="en-US" sz="2400" dirty="0" smtClean="0"/>
              <a:t>Hints:</a:t>
            </a:r>
          </a:p>
          <a:p>
            <a:pPr marL="457200" indent="-457200" algn="just">
              <a:buAutoNum type="arabicPeriod"/>
            </a:pPr>
            <a:r>
              <a:rPr lang="en-US" sz="2400" dirty="0" smtClean="0"/>
              <a:t>This type of text is usually bundled into a book,</a:t>
            </a:r>
          </a:p>
          <a:p>
            <a:pPr marL="457200" indent="-457200" algn="just">
              <a:buAutoNum type="arabicPeriod"/>
            </a:pPr>
            <a:r>
              <a:rPr lang="en-US" sz="2400" dirty="0" smtClean="0"/>
              <a:t>There are two types of it, one where the author writes it themselves, and one where somebody else write it for them,</a:t>
            </a:r>
          </a:p>
          <a:p>
            <a:pPr marL="457200" indent="-457200" algn="just">
              <a:buAutoNum type="arabicPeriod"/>
            </a:pPr>
            <a:r>
              <a:rPr lang="en-US" sz="2400" dirty="0" smtClean="0"/>
              <a:t>It usually composed as a tribute, especially when the character depicted in the text is deceased.</a:t>
            </a:r>
          </a:p>
          <a:p>
            <a:pPr algn="just"/>
            <a:endParaRPr lang="en-US" sz="2400" dirty="0" smtClean="0"/>
          </a:p>
          <a:p>
            <a:pPr algn="just"/>
            <a:r>
              <a:rPr lang="en-US" sz="2400" dirty="0" smtClean="0"/>
              <a:t>Can you guess??? Anybody???</a:t>
            </a:r>
          </a:p>
          <a:p>
            <a:pPr algn="just"/>
            <a:endParaRPr lang="en-US" sz="2400" dirty="0"/>
          </a:p>
          <a:p>
            <a:pPr algn="ctr"/>
            <a:r>
              <a:rPr lang="en-US" sz="2400" dirty="0" smtClean="0"/>
              <a:t>It is……… </a:t>
            </a:r>
            <a:endParaRPr lang="en-US" sz="2400" dirty="0"/>
          </a:p>
        </p:txBody>
      </p:sp>
    </p:spTree>
    <p:extLst>
      <p:ext uri="{BB962C8B-B14F-4D97-AF65-F5344CB8AC3E}">
        <p14:creationId xmlns:p14="http://schemas.microsoft.com/office/powerpoint/2010/main" val="288517587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17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500" fill="hold"/>
                                        <p:tgtEl>
                                          <p:spTgt spid="8"/>
                                        </p:tgtEl>
                                        <p:attrNameLst>
                                          <p:attrName>ppt_w</p:attrName>
                                        </p:attrNameLst>
                                      </p:cBhvr>
                                      <p:tavLst>
                                        <p:tav tm="0">
                                          <p:val>
                                            <p:fltVal val="0"/>
                                          </p:val>
                                        </p:tav>
                                        <p:tav tm="100000">
                                          <p:val>
                                            <p:strVal val="#ppt_w"/>
                                          </p:val>
                                        </p:tav>
                                      </p:tavLst>
                                    </p:anim>
                                    <p:anim calcmode="lin" valueType="num">
                                      <p:cBhvr>
                                        <p:cTn id="25" dur="1500" fill="hold"/>
                                        <p:tgtEl>
                                          <p:spTgt spid="8"/>
                                        </p:tgtEl>
                                        <p:attrNameLst>
                                          <p:attrName>ppt_h</p:attrName>
                                        </p:attrNameLst>
                                      </p:cBhvr>
                                      <p:tavLst>
                                        <p:tav tm="0">
                                          <p:val>
                                            <p:fltVal val="0"/>
                                          </p:val>
                                        </p:tav>
                                        <p:tav tm="100000">
                                          <p:val>
                                            <p:strVal val="#ppt_h"/>
                                          </p:val>
                                        </p:tav>
                                      </p:tavLst>
                                    </p:anim>
                                    <p:anim calcmode="lin" valueType="num">
                                      <p:cBhvr>
                                        <p:cTn id="26" dur="1500" fill="hold"/>
                                        <p:tgtEl>
                                          <p:spTgt spid="8"/>
                                        </p:tgtEl>
                                        <p:attrNameLst>
                                          <p:attrName>style.rotation</p:attrName>
                                        </p:attrNameLst>
                                      </p:cBhvr>
                                      <p:tavLst>
                                        <p:tav tm="0">
                                          <p:val>
                                            <p:fltVal val="90"/>
                                          </p:val>
                                        </p:tav>
                                        <p:tav tm="100000">
                                          <p:val>
                                            <p:fltVal val="0"/>
                                          </p:val>
                                        </p:tav>
                                      </p:tavLst>
                                    </p:anim>
                                    <p:animEffect transition="in" filter="fade">
                                      <p:cBhvr>
                                        <p:cTn id="2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Explosion 1 4"/>
          <p:cNvSpPr/>
          <p:nvPr/>
        </p:nvSpPr>
        <p:spPr>
          <a:xfrm>
            <a:off x="2159732" y="332656"/>
            <a:ext cx="4824536" cy="1656184"/>
          </a:xfrm>
          <a:prstGeom prst="irregularSeal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59832" y="872716"/>
            <a:ext cx="2808312" cy="523220"/>
          </a:xfrm>
          <a:prstGeom prst="rect">
            <a:avLst/>
          </a:prstGeom>
          <a:noFill/>
        </p:spPr>
        <p:txBody>
          <a:bodyPr wrap="square" rtlCol="0">
            <a:spAutoFit/>
          </a:bodyPr>
          <a:lstStyle/>
          <a:p>
            <a:pPr algn="ctr"/>
            <a:r>
              <a:rPr lang="en-US" sz="2800" dirty="0" smtClean="0"/>
              <a:t>BIOGRAPHY</a:t>
            </a:r>
            <a:endParaRPr lang="en-US"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978" y="2098305"/>
            <a:ext cx="1583962" cy="223723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5191" y="2098305"/>
            <a:ext cx="1406809" cy="222979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3715" y="1988840"/>
            <a:ext cx="1854510" cy="253925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240" y="2098305"/>
            <a:ext cx="1661356" cy="242978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8434" y="4525214"/>
            <a:ext cx="1481049" cy="2237234"/>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59832" y="4437112"/>
            <a:ext cx="1520611" cy="2300288"/>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76975" y="4568920"/>
            <a:ext cx="1567990" cy="2218854"/>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56825" y="4525214"/>
            <a:ext cx="2212185" cy="2212185"/>
          </a:xfrm>
          <a:prstGeom prst="rect">
            <a:avLst/>
          </a:prstGeom>
        </p:spPr>
      </p:pic>
    </p:spTree>
    <p:extLst>
      <p:ext uri="{BB962C8B-B14F-4D97-AF65-F5344CB8AC3E}">
        <p14:creationId xmlns:p14="http://schemas.microsoft.com/office/powerpoint/2010/main" val="34124796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par>
                                <p:cTn id="7" presetID="6" presetClass="emph" presetSubtype="0" fill="hold" grpId="0" nodeType="withEffect">
                                  <p:stCondLst>
                                    <p:cond delay="0"/>
                                  </p:stCondLst>
                                  <p:childTnLst>
                                    <p:animScale>
                                      <p:cBhvr>
                                        <p:cTn id="8" dur="2000" fill="hold"/>
                                        <p:tgtEl>
                                          <p:spTgt spid="6"/>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9"/>
                                        </p:tgtEl>
                                        <p:attrNameLst>
                                          <p:attrName>r</p:attrName>
                                        </p:attrNameLst>
                                      </p:cBhvr>
                                    </p:animRot>
                                    <p:animRot by="-240000">
                                      <p:cBhvr>
                                        <p:cTn id="19" dur="200" fill="hold">
                                          <p:stCondLst>
                                            <p:cond delay="200"/>
                                          </p:stCondLst>
                                        </p:cTn>
                                        <p:tgtEl>
                                          <p:spTgt spid="9"/>
                                        </p:tgtEl>
                                        <p:attrNameLst>
                                          <p:attrName>r</p:attrName>
                                        </p:attrNameLst>
                                      </p:cBhvr>
                                    </p:animRot>
                                    <p:animRot by="240000">
                                      <p:cBhvr>
                                        <p:cTn id="20" dur="200" fill="hold">
                                          <p:stCondLst>
                                            <p:cond delay="400"/>
                                          </p:stCondLst>
                                        </p:cTn>
                                        <p:tgtEl>
                                          <p:spTgt spid="9"/>
                                        </p:tgtEl>
                                        <p:attrNameLst>
                                          <p:attrName>r</p:attrName>
                                        </p:attrNameLst>
                                      </p:cBhvr>
                                    </p:animRot>
                                    <p:animRot by="-240000">
                                      <p:cBhvr>
                                        <p:cTn id="21" dur="200" fill="hold">
                                          <p:stCondLst>
                                            <p:cond delay="600"/>
                                          </p:stCondLst>
                                        </p:cTn>
                                        <p:tgtEl>
                                          <p:spTgt spid="9"/>
                                        </p:tgtEl>
                                        <p:attrNameLst>
                                          <p:attrName>r</p:attrName>
                                        </p:attrNameLst>
                                      </p:cBhvr>
                                    </p:animRot>
                                    <p:animRot by="120000">
                                      <p:cBhvr>
                                        <p:cTn id="22" dur="200" fill="hold">
                                          <p:stCondLst>
                                            <p:cond delay="800"/>
                                          </p:stCondLst>
                                        </p:cTn>
                                        <p:tgtEl>
                                          <p:spTgt spid="9"/>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0"/>
                                        </p:tgtEl>
                                        <p:attrNameLst>
                                          <p:attrName>r</p:attrName>
                                        </p:attrNameLst>
                                      </p:cBhvr>
                                    </p:animRot>
                                    <p:animRot by="-240000">
                                      <p:cBhvr>
                                        <p:cTn id="25" dur="200" fill="hold">
                                          <p:stCondLst>
                                            <p:cond delay="200"/>
                                          </p:stCondLst>
                                        </p:cTn>
                                        <p:tgtEl>
                                          <p:spTgt spid="10"/>
                                        </p:tgtEl>
                                        <p:attrNameLst>
                                          <p:attrName>r</p:attrName>
                                        </p:attrNameLst>
                                      </p:cBhvr>
                                    </p:animRot>
                                    <p:animRot by="240000">
                                      <p:cBhvr>
                                        <p:cTn id="26" dur="200" fill="hold">
                                          <p:stCondLst>
                                            <p:cond delay="400"/>
                                          </p:stCondLst>
                                        </p:cTn>
                                        <p:tgtEl>
                                          <p:spTgt spid="10"/>
                                        </p:tgtEl>
                                        <p:attrNameLst>
                                          <p:attrName>r</p:attrName>
                                        </p:attrNameLst>
                                      </p:cBhvr>
                                    </p:animRot>
                                    <p:animRot by="-240000">
                                      <p:cBhvr>
                                        <p:cTn id="27" dur="200" fill="hold">
                                          <p:stCondLst>
                                            <p:cond delay="600"/>
                                          </p:stCondLst>
                                        </p:cTn>
                                        <p:tgtEl>
                                          <p:spTgt spid="10"/>
                                        </p:tgtEl>
                                        <p:attrNameLst>
                                          <p:attrName>r</p:attrName>
                                        </p:attrNameLst>
                                      </p:cBhvr>
                                    </p:animRot>
                                    <p:animRot by="120000">
                                      <p:cBhvr>
                                        <p:cTn id="28" dur="200" fill="hold">
                                          <p:stCondLst>
                                            <p:cond delay="800"/>
                                          </p:stCondLst>
                                        </p:cTn>
                                        <p:tgtEl>
                                          <p:spTgt spid="10"/>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11"/>
                                        </p:tgtEl>
                                        <p:attrNameLst>
                                          <p:attrName>r</p:attrName>
                                        </p:attrNameLst>
                                      </p:cBhvr>
                                    </p:animRot>
                                    <p:animRot by="-240000">
                                      <p:cBhvr>
                                        <p:cTn id="31" dur="200" fill="hold">
                                          <p:stCondLst>
                                            <p:cond delay="200"/>
                                          </p:stCondLst>
                                        </p:cTn>
                                        <p:tgtEl>
                                          <p:spTgt spid="11"/>
                                        </p:tgtEl>
                                        <p:attrNameLst>
                                          <p:attrName>r</p:attrName>
                                        </p:attrNameLst>
                                      </p:cBhvr>
                                    </p:animRot>
                                    <p:animRot by="240000">
                                      <p:cBhvr>
                                        <p:cTn id="32" dur="200" fill="hold">
                                          <p:stCondLst>
                                            <p:cond delay="400"/>
                                          </p:stCondLst>
                                        </p:cTn>
                                        <p:tgtEl>
                                          <p:spTgt spid="11"/>
                                        </p:tgtEl>
                                        <p:attrNameLst>
                                          <p:attrName>r</p:attrName>
                                        </p:attrNameLst>
                                      </p:cBhvr>
                                    </p:animRot>
                                    <p:animRot by="-240000">
                                      <p:cBhvr>
                                        <p:cTn id="33" dur="200" fill="hold">
                                          <p:stCondLst>
                                            <p:cond delay="600"/>
                                          </p:stCondLst>
                                        </p:cTn>
                                        <p:tgtEl>
                                          <p:spTgt spid="11"/>
                                        </p:tgtEl>
                                        <p:attrNameLst>
                                          <p:attrName>r</p:attrName>
                                        </p:attrNameLst>
                                      </p:cBhvr>
                                    </p:animRot>
                                    <p:animRot by="120000">
                                      <p:cBhvr>
                                        <p:cTn id="34" dur="200" fill="hold">
                                          <p:stCondLst>
                                            <p:cond delay="800"/>
                                          </p:stCondLst>
                                        </p:cTn>
                                        <p:tgtEl>
                                          <p:spTgt spid="11"/>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12"/>
                                        </p:tgtEl>
                                        <p:attrNameLst>
                                          <p:attrName>r</p:attrName>
                                        </p:attrNameLst>
                                      </p:cBhvr>
                                    </p:animRot>
                                    <p:animRot by="-240000">
                                      <p:cBhvr>
                                        <p:cTn id="37" dur="200" fill="hold">
                                          <p:stCondLst>
                                            <p:cond delay="200"/>
                                          </p:stCondLst>
                                        </p:cTn>
                                        <p:tgtEl>
                                          <p:spTgt spid="12"/>
                                        </p:tgtEl>
                                        <p:attrNameLst>
                                          <p:attrName>r</p:attrName>
                                        </p:attrNameLst>
                                      </p:cBhvr>
                                    </p:animRot>
                                    <p:animRot by="240000">
                                      <p:cBhvr>
                                        <p:cTn id="38" dur="200" fill="hold">
                                          <p:stCondLst>
                                            <p:cond delay="400"/>
                                          </p:stCondLst>
                                        </p:cTn>
                                        <p:tgtEl>
                                          <p:spTgt spid="12"/>
                                        </p:tgtEl>
                                        <p:attrNameLst>
                                          <p:attrName>r</p:attrName>
                                        </p:attrNameLst>
                                      </p:cBhvr>
                                    </p:animRot>
                                    <p:animRot by="-240000">
                                      <p:cBhvr>
                                        <p:cTn id="39" dur="200" fill="hold">
                                          <p:stCondLst>
                                            <p:cond delay="600"/>
                                          </p:stCondLst>
                                        </p:cTn>
                                        <p:tgtEl>
                                          <p:spTgt spid="12"/>
                                        </p:tgtEl>
                                        <p:attrNameLst>
                                          <p:attrName>r</p:attrName>
                                        </p:attrNameLst>
                                      </p:cBhvr>
                                    </p:animRot>
                                    <p:animRot by="120000">
                                      <p:cBhvr>
                                        <p:cTn id="40" dur="200" fill="hold">
                                          <p:stCondLst>
                                            <p:cond delay="800"/>
                                          </p:stCondLst>
                                        </p:cTn>
                                        <p:tgtEl>
                                          <p:spTgt spid="12"/>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13"/>
                                        </p:tgtEl>
                                        <p:attrNameLst>
                                          <p:attrName>r</p:attrName>
                                        </p:attrNameLst>
                                      </p:cBhvr>
                                    </p:animRot>
                                    <p:animRot by="-240000">
                                      <p:cBhvr>
                                        <p:cTn id="43" dur="200" fill="hold">
                                          <p:stCondLst>
                                            <p:cond delay="200"/>
                                          </p:stCondLst>
                                        </p:cTn>
                                        <p:tgtEl>
                                          <p:spTgt spid="13"/>
                                        </p:tgtEl>
                                        <p:attrNameLst>
                                          <p:attrName>r</p:attrName>
                                        </p:attrNameLst>
                                      </p:cBhvr>
                                    </p:animRot>
                                    <p:animRot by="240000">
                                      <p:cBhvr>
                                        <p:cTn id="44" dur="200" fill="hold">
                                          <p:stCondLst>
                                            <p:cond delay="400"/>
                                          </p:stCondLst>
                                        </p:cTn>
                                        <p:tgtEl>
                                          <p:spTgt spid="13"/>
                                        </p:tgtEl>
                                        <p:attrNameLst>
                                          <p:attrName>r</p:attrName>
                                        </p:attrNameLst>
                                      </p:cBhvr>
                                    </p:animRot>
                                    <p:animRot by="-240000">
                                      <p:cBhvr>
                                        <p:cTn id="45" dur="200" fill="hold">
                                          <p:stCondLst>
                                            <p:cond delay="600"/>
                                          </p:stCondLst>
                                        </p:cTn>
                                        <p:tgtEl>
                                          <p:spTgt spid="13"/>
                                        </p:tgtEl>
                                        <p:attrNameLst>
                                          <p:attrName>r</p:attrName>
                                        </p:attrNameLst>
                                      </p:cBhvr>
                                    </p:animRot>
                                    <p:animRot by="120000">
                                      <p:cBhvr>
                                        <p:cTn id="46" dur="200" fill="hold">
                                          <p:stCondLst>
                                            <p:cond delay="800"/>
                                          </p:stCondLst>
                                        </p:cTn>
                                        <p:tgtEl>
                                          <p:spTgt spid="13"/>
                                        </p:tgtEl>
                                        <p:attrNameLst>
                                          <p:attrName>r</p:attrName>
                                        </p:attrNameLst>
                                      </p:cBhvr>
                                    </p:animRot>
                                  </p:childTnLst>
                                </p:cTn>
                              </p:par>
                              <p:par>
                                <p:cTn id="47" presetID="32" presetClass="emph" presetSubtype="0" fill="hold" nodeType="withEffect">
                                  <p:stCondLst>
                                    <p:cond delay="0"/>
                                  </p:stCondLst>
                                  <p:childTnLst>
                                    <p:animRot by="120000">
                                      <p:cBhvr>
                                        <p:cTn id="48" dur="100" fill="hold">
                                          <p:stCondLst>
                                            <p:cond delay="0"/>
                                          </p:stCondLst>
                                        </p:cTn>
                                        <p:tgtEl>
                                          <p:spTgt spid="14"/>
                                        </p:tgtEl>
                                        <p:attrNameLst>
                                          <p:attrName>r</p:attrName>
                                        </p:attrNameLst>
                                      </p:cBhvr>
                                    </p:animRot>
                                    <p:animRot by="-240000">
                                      <p:cBhvr>
                                        <p:cTn id="49" dur="200" fill="hold">
                                          <p:stCondLst>
                                            <p:cond delay="200"/>
                                          </p:stCondLst>
                                        </p:cTn>
                                        <p:tgtEl>
                                          <p:spTgt spid="14"/>
                                        </p:tgtEl>
                                        <p:attrNameLst>
                                          <p:attrName>r</p:attrName>
                                        </p:attrNameLst>
                                      </p:cBhvr>
                                    </p:animRot>
                                    <p:animRot by="240000">
                                      <p:cBhvr>
                                        <p:cTn id="50" dur="200" fill="hold">
                                          <p:stCondLst>
                                            <p:cond delay="400"/>
                                          </p:stCondLst>
                                        </p:cTn>
                                        <p:tgtEl>
                                          <p:spTgt spid="14"/>
                                        </p:tgtEl>
                                        <p:attrNameLst>
                                          <p:attrName>r</p:attrName>
                                        </p:attrNameLst>
                                      </p:cBhvr>
                                    </p:animRot>
                                    <p:animRot by="-240000">
                                      <p:cBhvr>
                                        <p:cTn id="51" dur="200" fill="hold">
                                          <p:stCondLst>
                                            <p:cond delay="600"/>
                                          </p:stCondLst>
                                        </p:cTn>
                                        <p:tgtEl>
                                          <p:spTgt spid="14"/>
                                        </p:tgtEl>
                                        <p:attrNameLst>
                                          <p:attrName>r</p:attrName>
                                        </p:attrNameLst>
                                      </p:cBhvr>
                                    </p:animRot>
                                    <p:animRot by="120000">
                                      <p:cBhvr>
                                        <p:cTn id="52" dur="200" fill="hold">
                                          <p:stCondLst>
                                            <p:cond delay="800"/>
                                          </p:stCondLst>
                                        </p:cTn>
                                        <p:tgtEl>
                                          <p:spTgt spid="14"/>
                                        </p:tgtEl>
                                        <p:attrNameLst>
                                          <p:attrName>r</p:attrName>
                                        </p:attrNameLst>
                                      </p:cBhvr>
                                    </p:animRot>
                                  </p:childTnLst>
                                </p:cTn>
                              </p:par>
                              <p:par>
                                <p:cTn id="53" presetID="32" presetClass="emph" presetSubtype="0" fill="hold" nodeType="withEffect">
                                  <p:stCondLst>
                                    <p:cond delay="0"/>
                                  </p:stCondLst>
                                  <p:childTnLst>
                                    <p:animRot by="120000">
                                      <p:cBhvr>
                                        <p:cTn id="54" dur="100" fill="hold">
                                          <p:stCondLst>
                                            <p:cond delay="0"/>
                                          </p:stCondLst>
                                        </p:cTn>
                                        <p:tgtEl>
                                          <p:spTgt spid="15"/>
                                        </p:tgtEl>
                                        <p:attrNameLst>
                                          <p:attrName>r</p:attrName>
                                        </p:attrNameLst>
                                      </p:cBhvr>
                                    </p:animRot>
                                    <p:animRot by="-240000">
                                      <p:cBhvr>
                                        <p:cTn id="55" dur="200" fill="hold">
                                          <p:stCondLst>
                                            <p:cond delay="200"/>
                                          </p:stCondLst>
                                        </p:cTn>
                                        <p:tgtEl>
                                          <p:spTgt spid="15"/>
                                        </p:tgtEl>
                                        <p:attrNameLst>
                                          <p:attrName>r</p:attrName>
                                        </p:attrNameLst>
                                      </p:cBhvr>
                                    </p:animRot>
                                    <p:animRot by="240000">
                                      <p:cBhvr>
                                        <p:cTn id="56" dur="200" fill="hold">
                                          <p:stCondLst>
                                            <p:cond delay="400"/>
                                          </p:stCondLst>
                                        </p:cTn>
                                        <p:tgtEl>
                                          <p:spTgt spid="15"/>
                                        </p:tgtEl>
                                        <p:attrNameLst>
                                          <p:attrName>r</p:attrName>
                                        </p:attrNameLst>
                                      </p:cBhvr>
                                    </p:animRot>
                                    <p:animRot by="-240000">
                                      <p:cBhvr>
                                        <p:cTn id="57" dur="200" fill="hold">
                                          <p:stCondLst>
                                            <p:cond delay="600"/>
                                          </p:stCondLst>
                                        </p:cTn>
                                        <p:tgtEl>
                                          <p:spTgt spid="15"/>
                                        </p:tgtEl>
                                        <p:attrNameLst>
                                          <p:attrName>r</p:attrName>
                                        </p:attrNameLst>
                                      </p:cBhvr>
                                    </p:animRot>
                                    <p:animRot by="120000">
                                      <p:cBhvr>
                                        <p:cTn id="58"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TextBox 4"/>
          <p:cNvSpPr txBox="1"/>
          <p:nvPr/>
        </p:nvSpPr>
        <p:spPr>
          <a:xfrm>
            <a:off x="539552" y="692696"/>
            <a:ext cx="7488832" cy="1384995"/>
          </a:xfrm>
          <a:prstGeom prst="rect">
            <a:avLst/>
          </a:prstGeom>
          <a:noFill/>
        </p:spPr>
        <p:txBody>
          <a:bodyPr wrap="square" rtlCol="0">
            <a:spAutoFit/>
          </a:bodyPr>
          <a:lstStyle/>
          <a:p>
            <a:r>
              <a:rPr lang="en-US" sz="2800" dirty="0" smtClean="0"/>
              <a:t>Definition:</a:t>
            </a:r>
          </a:p>
          <a:p>
            <a:r>
              <a:rPr lang="en-US" sz="2800" dirty="0" smtClean="0"/>
              <a:t>- a usually written history of a person's life</a:t>
            </a:r>
          </a:p>
          <a:p>
            <a:r>
              <a:rPr lang="en-US" sz="2800" dirty="0" smtClean="0"/>
              <a:t>Source: merriam-webster.com</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081684"/>
            <a:ext cx="2381250" cy="2495550"/>
          </a:xfrm>
          <a:prstGeom prst="rect">
            <a:avLst/>
          </a:prstGeom>
        </p:spPr>
      </p:pic>
      <p:sp>
        <p:nvSpPr>
          <p:cNvPr id="6" name="TextBox 5"/>
          <p:cNvSpPr txBox="1"/>
          <p:nvPr/>
        </p:nvSpPr>
        <p:spPr>
          <a:xfrm>
            <a:off x="539552" y="4552082"/>
            <a:ext cx="7488832" cy="1384995"/>
          </a:xfrm>
          <a:prstGeom prst="rect">
            <a:avLst/>
          </a:prstGeom>
          <a:noFill/>
        </p:spPr>
        <p:txBody>
          <a:bodyPr wrap="square" rtlCol="0">
            <a:spAutoFit/>
          </a:bodyPr>
          <a:lstStyle/>
          <a:p>
            <a:pPr algn="just"/>
            <a:r>
              <a:rPr lang="en-US" sz="2800" dirty="0" smtClean="0"/>
              <a:t>So, a biography is a type of text which describes the life of an important person as a whole; from their moment of birth to their death. </a:t>
            </a:r>
            <a:endParaRPr lang="en-US"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274" y="2081684"/>
            <a:ext cx="2381250" cy="24955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524" y="2077691"/>
            <a:ext cx="2381250" cy="24955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5357" y="5150427"/>
            <a:ext cx="1710606" cy="1565205"/>
          </a:xfrm>
          <a:prstGeom prst="rect">
            <a:avLst/>
          </a:prstGeom>
        </p:spPr>
      </p:pic>
    </p:spTree>
    <p:extLst>
      <p:ext uri="{BB962C8B-B14F-4D97-AF65-F5344CB8AC3E}">
        <p14:creationId xmlns:p14="http://schemas.microsoft.com/office/powerpoint/2010/main" val="259685538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25" fill="hold">
                                          <p:stCondLst>
                                            <p:cond delay="0"/>
                                          </p:stCondLst>
                                        </p:cTn>
                                        <p:tgtEl>
                                          <p:spTgt spid="7"/>
                                        </p:tgtEl>
                                        <p:attrNameLst>
                                          <p:attrName>r</p:attrName>
                                        </p:attrNameLst>
                                      </p:cBhvr>
                                    </p:animRot>
                                    <p:animRot by="-240000">
                                      <p:cBhvr>
                                        <p:cTn id="7" dur="250" fill="hold">
                                          <p:stCondLst>
                                            <p:cond delay="250"/>
                                          </p:stCondLst>
                                        </p:cTn>
                                        <p:tgtEl>
                                          <p:spTgt spid="7"/>
                                        </p:tgtEl>
                                        <p:attrNameLst>
                                          <p:attrName>r</p:attrName>
                                        </p:attrNameLst>
                                      </p:cBhvr>
                                    </p:animRot>
                                    <p:animRot by="240000">
                                      <p:cBhvr>
                                        <p:cTn id="8" dur="250" fill="hold">
                                          <p:stCondLst>
                                            <p:cond delay="500"/>
                                          </p:stCondLst>
                                        </p:cTn>
                                        <p:tgtEl>
                                          <p:spTgt spid="7"/>
                                        </p:tgtEl>
                                        <p:attrNameLst>
                                          <p:attrName>r</p:attrName>
                                        </p:attrNameLst>
                                      </p:cBhvr>
                                    </p:animRot>
                                    <p:animRot by="-240000">
                                      <p:cBhvr>
                                        <p:cTn id="9" dur="250" fill="hold">
                                          <p:stCondLst>
                                            <p:cond delay="750"/>
                                          </p:stCondLst>
                                        </p:cTn>
                                        <p:tgtEl>
                                          <p:spTgt spid="7"/>
                                        </p:tgtEl>
                                        <p:attrNameLst>
                                          <p:attrName>r</p:attrName>
                                        </p:attrNameLst>
                                      </p:cBhvr>
                                    </p:animRot>
                                    <p:animRot by="120000">
                                      <p:cBhvr>
                                        <p:cTn id="10" dur="250" fill="hold">
                                          <p:stCondLst>
                                            <p:cond delay="10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25" fill="hold">
                                          <p:stCondLst>
                                            <p:cond delay="0"/>
                                          </p:stCondLst>
                                        </p:cTn>
                                        <p:tgtEl>
                                          <p:spTgt spid="8"/>
                                        </p:tgtEl>
                                        <p:attrNameLst>
                                          <p:attrName>r</p:attrName>
                                        </p:attrNameLst>
                                      </p:cBhvr>
                                    </p:animRot>
                                    <p:animRot by="-240000">
                                      <p:cBhvr>
                                        <p:cTn id="15" dur="250" fill="hold">
                                          <p:stCondLst>
                                            <p:cond delay="250"/>
                                          </p:stCondLst>
                                        </p:cTn>
                                        <p:tgtEl>
                                          <p:spTgt spid="8"/>
                                        </p:tgtEl>
                                        <p:attrNameLst>
                                          <p:attrName>r</p:attrName>
                                        </p:attrNameLst>
                                      </p:cBhvr>
                                    </p:animRot>
                                    <p:animRot by="240000">
                                      <p:cBhvr>
                                        <p:cTn id="16" dur="250" fill="hold">
                                          <p:stCondLst>
                                            <p:cond delay="500"/>
                                          </p:stCondLst>
                                        </p:cTn>
                                        <p:tgtEl>
                                          <p:spTgt spid="8"/>
                                        </p:tgtEl>
                                        <p:attrNameLst>
                                          <p:attrName>r</p:attrName>
                                        </p:attrNameLst>
                                      </p:cBhvr>
                                    </p:animRot>
                                    <p:animRot by="-240000">
                                      <p:cBhvr>
                                        <p:cTn id="17" dur="250" fill="hold">
                                          <p:stCondLst>
                                            <p:cond delay="750"/>
                                          </p:stCondLst>
                                        </p:cTn>
                                        <p:tgtEl>
                                          <p:spTgt spid="8"/>
                                        </p:tgtEl>
                                        <p:attrNameLst>
                                          <p:attrName>r</p:attrName>
                                        </p:attrNameLst>
                                      </p:cBhvr>
                                    </p:animRot>
                                    <p:animRot by="120000">
                                      <p:cBhvr>
                                        <p:cTn id="18" dur="250" fill="hold">
                                          <p:stCondLst>
                                            <p:cond delay="1000"/>
                                          </p:stCondLst>
                                        </p:cTn>
                                        <p:tgtEl>
                                          <p:spTgt spid="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25" fill="hold">
                                          <p:stCondLst>
                                            <p:cond delay="0"/>
                                          </p:stCondLst>
                                        </p:cTn>
                                        <p:tgtEl>
                                          <p:spTgt spid="10"/>
                                        </p:tgtEl>
                                        <p:attrNameLst>
                                          <p:attrName>r</p:attrName>
                                        </p:attrNameLst>
                                      </p:cBhvr>
                                    </p:animRot>
                                    <p:animRot by="-240000">
                                      <p:cBhvr>
                                        <p:cTn id="23" dur="250" fill="hold">
                                          <p:stCondLst>
                                            <p:cond delay="250"/>
                                          </p:stCondLst>
                                        </p:cTn>
                                        <p:tgtEl>
                                          <p:spTgt spid="10"/>
                                        </p:tgtEl>
                                        <p:attrNameLst>
                                          <p:attrName>r</p:attrName>
                                        </p:attrNameLst>
                                      </p:cBhvr>
                                    </p:animRot>
                                    <p:animRot by="240000">
                                      <p:cBhvr>
                                        <p:cTn id="24" dur="250" fill="hold">
                                          <p:stCondLst>
                                            <p:cond delay="500"/>
                                          </p:stCondLst>
                                        </p:cTn>
                                        <p:tgtEl>
                                          <p:spTgt spid="10"/>
                                        </p:tgtEl>
                                        <p:attrNameLst>
                                          <p:attrName>r</p:attrName>
                                        </p:attrNameLst>
                                      </p:cBhvr>
                                    </p:animRot>
                                    <p:animRot by="-240000">
                                      <p:cBhvr>
                                        <p:cTn id="25" dur="250" fill="hold">
                                          <p:stCondLst>
                                            <p:cond delay="750"/>
                                          </p:stCondLst>
                                        </p:cTn>
                                        <p:tgtEl>
                                          <p:spTgt spid="10"/>
                                        </p:tgtEl>
                                        <p:attrNameLst>
                                          <p:attrName>r</p:attrName>
                                        </p:attrNameLst>
                                      </p:cBhvr>
                                    </p:animRot>
                                    <p:animRot by="120000">
                                      <p:cBhvr>
                                        <p:cTn id="26" dur="250" fill="hold">
                                          <p:stCondLst>
                                            <p:cond delay="1000"/>
                                          </p:stCondLst>
                                        </p:cTn>
                                        <p:tgtEl>
                                          <p:spTgt spid="1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3" name="TextBox 2"/>
          <p:cNvSpPr txBox="1"/>
          <p:nvPr/>
        </p:nvSpPr>
        <p:spPr>
          <a:xfrm>
            <a:off x="539552" y="476672"/>
            <a:ext cx="4464496" cy="1200329"/>
          </a:xfrm>
          <a:prstGeom prst="rect">
            <a:avLst/>
          </a:prstGeom>
          <a:noFill/>
        </p:spPr>
        <p:txBody>
          <a:bodyPr wrap="square" rtlCol="0">
            <a:spAutoFit/>
          </a:bodyPr>
          <a:lstStyle/>
          <a:p>
            <a:r>
              <a:rPr lang="en-US" sz="2400" dirty="0" smtClean="0"/>
              <a:t>There are two types of biography:</a:t>
            </a:r>
          </a:p>
          <a:p>
            <a:pPr marL="285750" indent="-285750">
              <a:buFontTx/>
              <a:buChar char="-"/>
            </a:pPr>
            <a:r>
              <a:rPr lang="en-US" sz="2400" dirty="0" smtClean="0"/>
              <a:t>Auto-biography</a:t>
            </a:r>
          </a:p>
          <a:p>
            <a:pPr marL="285750" indent="-285750">
              <a:buFontTx/>
              <a:buChar char="-"/>
            </a:pPr>
            <a:r>
              <a:rPr lang="en-US" sz="2400" dirty="0" smtClean="0"/>
              <a:t>Biography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844" y="1601005"/>
            <a:ext cx="2285714" cy="2076191"/>
          </a:xfrm>
          <a:prstGeom prst="rect">
            <a:avLst/>
          </a:prstGeom>
        </p:spPr>
      </p:pic>
      <p:sp>
        <p:nvSpPr>
          <p:cNvPr id="4" name="TextBox 3"/>
          <p:cNvSpPr txBox="1"/>
          <p:nvPr/>
        </p:nvSpPr>
        <p:spPr>
          <a:xfrm>
            <a:off x="2195736" y="2162046"/>
            <a:ext cx="6708153" cy="523220"/>
          </a:xfrm>
          <a:prstGeom prst="rect">
            <a:avLst/>
          </a:prstGeom>
          <a:noFill/>
        </p:spPr>
        <p:txBody>
          <a:bodyPr wrap="square" rtlCol="0">
            <a:spAutoFit/>
          </a:bodyPr>
          <a:lstStyle/>
          <a:p>
            <a:r>
              <a:rPr lang="en-US" sz="2800" dirty="0" smtClean="0"/>
              <a:t>		</a:t>
            </a:r>
            <a:r>
              <a:rPr lang="en-US" sz="2800" dirty="0" smtClean="0"/>
              <a:t>     job </a:t>
            </a:r>
            <a:r>
              <a:rPr lang="en-US" sz="2800" dirty="0" smtClean="0"/>
              <a:t>to find out the difference</a:t>
            </a:r>
            <a:r>
              <a:rPr lang="en-US" sz="2800" dirty="0" smtClean="0"/>
              <a:t>!</a:t>
            </a:r>
            <a:endParaRPr lang="en-US" sz="2800" dirty="0" smtClean="0"/>
          </a:p>
        </p:txBody>
      </p:sp>
      <p:graphicFrame>
        <p:nvGraphicFramePr>
          <p:cNvPr id="6" name="Diagram 5"/>
          <p:cNvGraphicFramePr/>
          <p:nvPr>
            <p:extLst>
              <p:ext uri="{D42A27DB-BD31-4B8C-83A1-F6EECF244321}">
                <p14:modId xmlns:p14="http://schemas.microsoft.com/office/powerpoint/2010/main" val="1652936334"/>
              </p:ext>
            </p:extLst>
          </p:nvPr>
        </p:nvGraphicFramePr>
        <p:xfrm>
          <a:off x="323528" y="3680619"/>
          <a:ext cx="4415383" cy="29435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323528" y="2162046"/>
            <a:ext cx="1872208" cy="523220"/>
          </a:xfrm>
          <a:prstGeom prst="rect">
            <a:avLst/>
          </a:prstGeom>
          <a:noFill/>
        </p:spPr>
        <p:txBody>
          <a:bodyPr wrap="square" rtlCol="0">
            <a:spAutoFit/>
          </a:bodyPr>
          <a:lstStyle/>
          <a:p>
            <a:r>
              <a:rPr lang="en-US" sz="2800" dirty="0"/>
              <a:t>And it is</a:t>
            </a:r>
          </a:p>
        </p:txBody>
      </p:sp>
    </p:spTree>
    <p:extLst>
      <p:ext uri="{BB962C8B-B14F-4D97-AF65-F5344CB8AC3E}">
        <p14:creationId xmlns:p14="http://schemas.microsoft.com/office/powerpoint/2010/main" val="164265552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500" fill="hold"/>
                                        <p:tgtEl>
                                          <p:spTgt spid="5"/>
                                        </p:tgtEl>
                                        <p:attrNameLst>
                                          <p:attrName>ppt_w</p:attrName>
                                        </p:attrNameLst>
                                      </p:cBhvr>
                                      <p:tavLst>
                                        <p:tav tm="0">
                                          <p:val>
                                            <p:fltVal val="0"/>
                                          </p:val>
                                        </p:tav>
                                        <p:tav tm="100000">
                                          <p:val>
                                            <p:strVal val="#ppt_w"/>
                                          </p:val>
                                        </p:tav>
                                      </p:tavLst>
                                    </p:anim>
                                    <p:anim calcmode="lin" valueType="num">
                                      <p:cBhvr>
                                        <p:cTn id="32" dur="1500" fill="hold"/>
                                        <p:tgtEl>
                                          <p:spTgt spid="5"/>
                                        </p:tgtEl>
                                        <p:attrNameLst>
                                          <p:attrName>ppt_h</p:attrName>
                                        </p:attrNameLst>
                                      </p:cBhvr>
                                      <p:tavLst>
                                        <p:tav tm="0">
                                          <p:val>
                                            <p:fltVal val="0"/>
                                          </p:val>
                                        </p:tav>
                                        <p:tav tm="100000">
                                          <p:val>
                                            <p:strVal val="#ppt_h"/>
                                          </p:val>
                                        </p:tav>
                                      </p:tavLst>
                                    </p:anim>
                                    <p:animEffect transition="in" filter="fade">
                                      <p:cBhvr>
                                        <p:cTn id="33" dur="1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1000" fill="hold"/>
                                        <p:tgtEl>
                                          <p:spTgt spid="4"/>
                                        </p:tgtEl>
                                        <p:attrNameLst>
                                          <p:attrName>ppt_x</p:attrName>
                                        </p:attrNameLst>
                                      </p:cBhvr>
                                      <p:tavLst>
                                        <p:tav tm="0">
                                          <p:val>
                                            <p:strVal val="#ppt_x"/>
                                          </p:val>
                                        </p:tav>
                                        <p:tav tm="100000">
                                          <p:val>
                                            <p:strVal val="#ppt_x"/>
                                          </p:val>
                                        </p:tav>
                                      </p:tavLst>
                                    </p:anim>
                                    <p:anim calcmode="lin" valueType="num">
                                      <p:cBhvr additive="base">
                                        <p:cTn id="39"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ircle(in)">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6" grpId="0">
        <p:bldAsOne/>
      </p:bldGraphic>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374</Words>
  <Application>Microsoft Office PowerPoint</Application>
  <PresentationFormat>On-screen Show (4:3)</PresentationFormat>
  <Paragraphs>47</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ESIS2</dc:creator>
  <cp:lastModifiedBy>ESIS2</cp:lastModifiedBy>
  <cp:revision>19</cp:revision>
  <dcterms:created xsi:type="dcterms:W3CDTF">2014-05-30T02:07:33Z</dcterms:created>
  <dcterms:modified xsi:type="dcterms:W3CDTF">2014-05-31T03:00:27Z</dcterms:modified>
</cp:coreProperties>
</file>