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5" r:id="rId4"/>
    <p:sldId id="266" r:id="rId5"/>
    <p:sldId id="264" r:id="rId6"/>
    <p:sldId id="268" r:id="rId7"/>
    <p:sldId id="270" r:id="rId8"/>
    <p:sldId id="269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0346"/>
    <a:srgbClr val="E1E1E1"/>
    <a:srgbClr val="B7036E"/>
    <a:srgbClr val="7F0349"/>
    <a:srgbClr val="92266B"/>
    <a:srgbClr val="0C40AA"/>
    <a:srgbClr val="72A0DB"/>
    <a:srgbClr val="712703"/>
    <a:srgbClr val="251B02"/>
    <a:srgbClr val="6047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68" d="100"/>
          <a:sy n="68" d="100"/>
        </p:scale>
        <p:origin x="42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35840" y="1062165"/>
            <a:ext cx="8325163" cy="20415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7600"/>
              </a:lnSpc>
            </a:pPr>
            <a:r>
              <a:rPr lang="ru-RU" sz="4000" b="1" dirty="0" smtClean="0">
                <a:ln w="28575">
                  <a:solidFill>
                    <a:schemeClr val="bg1"/>
                  </a:solidFill>
                </a:ln>
                <a:gradFill flip="none" rotWithShape="1">
                  <a:gsLst>
                    <a:gs pos="60000">
                      <a:srgbClr val="0C40AA"/>
                    </a:gs>
                    <a:gs pos="100000">
                      <a:srgbClr val="72A0DB"/>
                    </a:gs>
                  </a:gsLst>
                  <a:lin ang="8100000" scaled="1"/>
                  <a:tileRect/>
                </a:gradFill>
                <a:effectLst/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Литературный конкурс</a:t>
            </a:r>
          </a:p>
          <a:p>
            <a:pPr algn="ctr">
              <a:lnSpc>
                <a:spcPts val="7600"/>
              </a:lnSpc>
            </a:pPr>
            <a:r>
              <a:rPr lang="ru-RU" sz="8000" b="1" dirty="0" smtClean="0">
                <a:ln w="28575">
                  <a:solidFill>
                    <a:schemeClr val="bg1"/>
                  </a:solidFill>
                </a:ln>
                <a:gradFill flip="none" rotWithShape="1">
                  <a:gsLst>
                    <a:gs pos="60000">
                      <a:srgbClr val="0C40AA"/>
                    </a:gs>
                    <a:gs pos="100000">
                      <a:srgbClr val="72A0DB"/>
                    </a:gs>
                  </a:gsLst>
                  <a:lin ang="8100000" scaled="1"/>
                  <a:tileRect/>
                </a:gradFill>
                <a:effectLst/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«Будем здоровы»</a:t>
            </a:r>
            <a:endParaRPr lang="ru-RU" sz="8000" b="1" dirty="0">
              <a:ln w="28575">
                <a:solidFill>
                  <a:schemeClr val="bg1"/>
                </a:solidFill>
              </a:ln>
              <a:gradFill flip="none" rotWithShape="1">
                <a:gsLst>
                  <a:gs pos="60000">
                    <a:srgbClr val="0C40AA"/>
                  </a:gs>
                  <a:gs pos="100000">
                    <a:srgbClr val="72A0DB"/>
                  </a:gs>
                </a:gsLst>
                <a:lin ang="8100000" scaled="1"/>
                <a:tileRect/>
              </a:gradFill>
              <a:effectLst/>
              <a:latin typeface="Franklin Gothic Demi" panose="020B07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04530" y="3658083"/>
            <a:ext cx="846875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Ученики 3 «Л» класса МАОУ СОШ № 72 г. Тюмени</a:t>
            </a:r>
          </a:p>
          <a:p>
            <a:pPr algn="ctr"/>
            <a:r>
              <a:rPr lang="ru-RU" sz="2000" dirty="0" smtClean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Классный руководитель: </a:t>
            </a:r>
          </a:p>
          <a:p>
            <a:pPr algn="ctr"/>
            <a:r>
              <a:rPr lang="ru-RU" sz="2000" dirty="0" err="1" smtClean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Велижанина</a:t>
            </a:r>
            <a:r>
              <a:rPr lang="ru-RU" sz="2000" dirty="0" smtClean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Елена Евгеньевна</a:t>
            </a:r>
            <a:endParaRPr lang="ru-RU" sz="2000" dirty="0">
              <a:ln w="9525">
                <a:noFill/>
              </a:ln>
              <a:solidFill>
                <a:srgbClr val="0C40AA"/>
              </a:solidFill>
              <a:latin typeface="Franklin Gothic Demi" panose="020B07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35840" y="5419624"/>
            <a:ext cx="846875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2016 год</a:t>
            </a:r>
            <a:endParaRPr lang="ru-RU" sz="2000" dirty="0">
              <a:ln w="9525">
                <a:noFill/>
              </a:ln>
              <a:solidFill>
                <a:srgbClr val="0C40AA"/>
              </a:solidFill>
              <a:latin typeface="Franklin Gothic Demi" panose="020B07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3230" y="428178"/>
            <a:ext cx="337580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Тут другой мудрец говорит слова:</a:t>
            </a:r>
          </a:p>
          <a:p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Хороша вакцина, не спорю я, </a:t>
            </a:r>
          </a:p>
          <a:p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Только есть и у меня средство верное, средство верное, да приятное:</a:t>
            </a:r>
          </a:p>
          <a:p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Кто за ним с утра да побегает, да потом еще и попрыгает, </a:t>
            </a:r>
          </a:p>
          <a:p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 потом еще да подтянется,</a:t>
            </a:r>
          </a:p>
          <a:p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Тот узнает то средство сильное, оно </a:t>
            </a:r>
            <a:r>
              <a:rPr lang="ru-RU" sz="2400" b="1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спортом</a:t>
            </a:r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называется!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699" y="1061472"/>
            <a:ext cx="4703090" cy="395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42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543" y="802641"/>
            <a:ext cx="846875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Тут и третий мудрец говорит слова:</a:t>
            </a:r>
          </a:p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Хороши ваши средства, да сильные,</a:t>
            </a:r>
          </a:p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Только я тоже знаю секрет один</a:t>
            </a:r>
            <a:r>
              <a:rPr lang="ru-RU" sz="2800" dirty="0"/>
              <a:t>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1117" y="2064525"/>
            <a:ext cx="3708986" cy="435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29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08559" y="463057"/>
            <a:ext cx="57330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Дам вам средства такие надежные, </a:t>
            </a:r>
          </a:p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 от запаха даже этих средств,</a:t>
            </a:r>
          </a:p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 чудовища разбегаются </a:t>
            </a:r>
          </a:p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боятся даже приблизиться к тем, кто их каждый вечер ест,</a:t>
            </a:r>
          </a:p>
          <a:p>
            <a:pPr algn="ctr"/>
            <a:r>
              <a:rPr lang="ru-RU" sz="2400" b="1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Витаминами, да фитонцидами </a:t>
            </a:r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мое средство то называется!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9969" y="3548927"/>
            <a:ext cx="3671609" cy="26696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78" y="3564482"/>
            <a:ext cx="3628824" cy="263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5391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543" y="802641"/>
            <a:ext cx="84687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Как обрадовались тут ребятушки,</a:t>
            </a:r>
          </a:p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Все те средства надежные взяли они,</a:t>
            </a:r>
          </a:p>
          <a:p>
            <a:pPr algn="ctr"/>
            <a:r>
              <a:rPr lang="ru-RU" sz="2400" b="1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вакцину, и спорт и питание</a:t>
            </a:r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2" b="8987"/>
          <a:stretch/>
        </p:blipFill>
        <p:spPr>
          <a:xfrm>
            <a:off x="1630826" y="2002970"/>
            <a:ext cx="5878285" cy="407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7359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543" y="802641"/>
            <a:ext cx="84687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Стали сильными, да здоровыми,</a:t>
            </a:r>
          </a:p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утащит их чудище более,</a:t>
            </a:r>
          </a:p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Уж не сможет к ним и приблизиться</a:t>
            </a:r>
            <a:r>
              <a:rPr lang="ru-RU" sz="2400" dirty="0"/>
              <a:t>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983" y="2137002"/>
            <a:ext cx="6955971" cy="391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479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543" y="802641"/>
            <a:ext cx="84687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 советы они записали здесь,</a:t>
            </a:r>
          </a:p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 и всем их хотят рассказать теперь,</a:t>
            </a:r>
          </a:p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Чтобы чудище вас не тронуло:</a:t>
            </a:r>
          </a:p>
          <a:p>
            <a:pPr algn="ctr"/>
            <a:r>
              <a:rPr lang="ru-RU" sz="24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Соблюдайте одно только правило: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227049" y="2372301"/>
            <a:ext cx="4239737" cy="339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963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35594" y="851626"/>
            <a:ext cx="84687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Ведите здоровый образ жизни!</a:t>
            </a:r>
          </a:p>
        </p:txBody>
      </p:sp>
    </p:spTree>
    <p:extLst>
      <p:ext uri="{BB962C8B-B14F-4D97-AF65-F5344CB8AC3E}">
        <p14:creationId xmlns:p14="http://schemas.microsoft.com/office/powerpoint/2010/main" val="9580329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62" y="485190"/>
            <a:ext cx="84687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Тюменском царстве, </a:t>
            </a:r>
            <a:endParaRPr lang="ru-RU" sz="2800" dirty="0" smtClean="0">
              <a:ln w="9525">
                <a:noFill/>
              </a:ln>
              <a:solidFill>
                <a:srgbClr val="0C40AA"/>
              </a:solidFill>
              <a:latin typeface="Franklin Gothic Demi" panose="020B07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800" dirty="0" smtClean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Войновском </a:t>
            </a:r>
            <a:r>
              <a:rPr lang="ru-RU" sz="2800" dirty="0" smtClean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государстве</a:t>
            </a:r>
            <a:endParaRPr lang="ru-RU" sz="2800" dirty="0">
              <a:ln w="9525">
                <a:noFill/>
              </a:ln>
              <a:solidFill>
                <a:srgbClr val="0C40AA"/>
              </a:solidFill>
              <a:latin typeface="Franklin Gothic Demi" panose="020B07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Жили – были ребятишки, </a:t>
            </a:r>
            <a:endParaRPr lang="ru-RU" sz="2800" dirty="0" smtClean="0">
              <a:ln w="9525">
                <a:noFill/>
              </a:ln>
              <a:solidFill>
                <a:srgbClr val="0C40AA"/>
              </a:solidFill>
              <a:latin typeface="Franklin Gothic Demi" panose="020B07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800" dirty="0" smtClean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девчонки </a:t>
            </a:r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мальчишки.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898169" y="2301072"/>
            <a:ext cx="4680535" cy="3403297"/>
            <a:chOff x="1898169" y="2301072"/>
            <a:chExt cx="4680535" cy="3403297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8169" y="2301072"/>
              <a:ext cx="4680535" cy="3403297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5266645" y="2964766"/>
              <a:ext cx="965341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ru-RU" sz="2200" dirty="0" smtClean="0">
                  <a:latin typeface="Franklin Gothic Medium" panose="020B060302010202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ТЭЦ-2</a:t>
              </a:r>
              <a:endParaRPr lang="ru-RU" sz="2200" dirty="0">
                <a:latin typeface="Franklin Gothic Medium" panose="020B060302010202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339656" y="5704369"/>
            <a:ext cx="8468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Жили не тужили, друг с другом дружили</a:t>
            </a:r>
            <a:r>
              <a:rPr lang="ru-RU" sz="2800" dirty="0" smtClean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2800" dirty="0">
              <a:ln w="9525">
                <a:noFill/>
              </a:ln>
              <a:solidFill>
                <a:srgbClr val="0C40AA"/>
              </a:solidFill>
              <a:latin typeface="Franklin Gothic Demi" panose="020B07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543" y="802641"/>
            <a:ext cx="84687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только стали отличниками все называться,</a:t>
            </a:r>
          </a:p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Стало к ним чудище страшное подбираться.</a:t>
            </a:r>
          </a:p>
          <a:p>
            <a:pPr algn="ctr"/>
            <a:endParaRPr lang="ru-RU" sz="2800" dirty="0">
              <a:ln w="9525">
                <a:noFill/>
              </a:ln>
              <a:solidFill>
                <a:srgbClr val="0C40AA"/>
              </a:solidFill>
              <a:latin typeface="Franklin Gothic Demi" panose="020B07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6835" y="1915549"/>
            <a:ext cx="5074392" cy="405882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985018" y="2721229"/>
            <a:ext cx="965341" cy="538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200" dirty="0" smtClean="0">
                <a:latin typeface="Franklin Gothic Medium" panose="020B06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ОРВИ</a:t>
            </a:r>
            <a:endParaRPr lang="ru-RU" sz="2200" dirty="0">
              <a:latin typeface="Franklin Gothic Medium" panose="020B06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98541" y="2990277"/>
            <a:ext cx="10845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200" dirty="0" smtClean="0">
                <a:latin typeface="Franklin Gothic Medium" panose="020B06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ГРИПП</a:t>
            </a:r>
            <a:endParaRPr lang="ru-RU" sz="2200" dirty="0">
              <a:latin typeface="Franklin Gothic Medium" panose="020B06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972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543" y="802641"/>
            <a:ext cx="846875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Это чудище </a:t>
            </a:r>
            <a:r>
              <a:rPr lang="ru-RU" sz="2800" dirty="0" smtClean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Вирусом </a:t>
            </a:r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называется, </a:t>
            </a:r>
          </a:p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всех незащищённых оно бросается!</a:t>
            </a:r>
          </a:p>
          <a:p>
            <a:pPr algn="ctr"/>
            <a:endParaRPr lang="ru-RU" sz="2800" dirty="0">
              <a:ln w="9525">
                <a:noFill/>
              </a:ln>
              <a:solidFill>
                <a:srgbClr val="0C40AA"/>
              </a:solidFill>
              <a:latin typeface="Franklin Gothic Demi" panose="020B07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348" y="1681199"/>
            <a:ext cx="6279241" cy="456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73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5084" y="577558"/>
            <a:ext cx="846875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Схватит одного или двух ребятишек, в жар их бросает, кашлем мучит,</a:t>
            </a:r>
          </a:p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 потом еще двух – трех прихватит, пока всех в свои сети не получит!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5579" y="2393440"/>
            <a:ext cx="5559282" cy="408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80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543" y="802641"/>
            <a:ext cx="84687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Стали дети чудища бояться, стали редко в государстве появляться.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929" y="3000392"/>
            <a:ext cx="4225264" cy="31689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44" y="1756748"/>
            <a:ext cx="4412833" cy="330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765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02630" y="1632132"/>
            <a:ext cx="673467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Долго ли коротко время проходит, никто от чудища средства не находит.</a:t>
            </a:r>
          </a:p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Жили в том царстве три мудреца, знали они много разных секретов, </a:t>
            </a:r>
          </a:p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Решили помочь ребятишкам советом.</a:t>
            </a:r>
          </a:p>
          <a:p>
            <a:pPr algn="ctr"/>
            <a:endParaRPr lang="ru-RU" sz="2800" dirty="0">
              <a:ln w="9525">
                <a:noFill/>
              </a:ln>
              <a:solidFill>
                <a:srgbClr val="0C40AA"/>
              </a:solidFill>
              <a:latin typeface="Franklin Gothic Demi" panose="020B0703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070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2543" y="802641"/>
            <a:ext cx="8468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Сначала самый старший мудрец приходит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272" y="1631851"/>
            <a:ext cx="3857394" cy="460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955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6100" y="788573"/>
            <a:ext cx="407760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Говорит: Открою вам тайну чудесную:</a:t>
            </a:r>
          </a:p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Смерть у чудища на конце иглы, а игла та у меня в тереме спрятана,</a:t>
            </a:r>
          </a:p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Кто себя да не пожалеет и иглы той не испугается, </a:t>
            </a:r>
          </a:p>
          <a:p>
            <a:pPr algn="ctr"/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Будет тот под надежной защитою, </a:t>
            </a:r>
            <a:r>
              <a:rPr lang="ru-RU" sz="2800" b="1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вакциною </a:t>
            </a:r>
            <a:r>
              <a:rPr lang="ru-RU" sz="2800" dirty="0">
                <a:ln w="9525">
                  <a:noFill/>
                </a:ln>
                <a:solidFill>
                  <a:srgbClr val="0C40AA"/>
                </a:solidFill>
                <a:latin typeface="Franklin Gothic Demi" panose="020B0703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она называется!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083" y="900333"/>
            <a:ext cx="3658829" cy="509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3693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519</TotalTime>
  <Words>388</Words>
  <Application>Microsoft Office PowerPoint</Application>
  <PresentationFormat>Экран (4:3)</PresentationFormat>
  <Paragraphs>54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Franklin Gothic Demi</vt:lpstr>
      <vt:lpstr>Franklin Gothic Medium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User</cp:lastModifiedBy>
  <cp:revision>46</cp:revision>
  <dcterms:created xsi:type="dcterms:W3CDTF">2013-11-19T05:52:05Z</dcterms:created>
  <dcterms:modified xsi:type="dcterms:W3CDTF">2016-11-30T06:35:15Z</dcterms:modified>
</cp:coreProperties>
</file>