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98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300" r:id="rId21"/>
    <p:sldId id="301" r:id="rId22"/>
    <p:sldId id="302" r:id="rId23"/>
    <p:sldId id="305" r:id="rId24"/>
    <p:sldId id="306" r:id="rId25"/>
    <p:sldId id="316" r:id="rId26"/>
    <p:sldId id="307" r:id="rId27"/>
    <p:sldId id="315" r:id="rId28"/>
    <p:sldId id="282" r:id="rId29"/>
    <p:sldId id="285" r:id="rId30"/>
    <p:sldId id="308" r:id="rId31"/>
    <p:sldId id="284" r:id="rId32"/>
    <p:sldId id="309" r:id="rId33"/>
    <p:sldId id="310" r:id="rId34"/>
    <p:sldId id="311" r:id="rId35"/>
    <p:sldId id="291" r:id="rId36"/>
    <p:sldId id="312" r:id="rId37"/>
    <p:sldId id="293" r:id="rId38"/>
    <p:sldId id="294" r:id="rId39"/>
    <p:sldId id="295" r:id="rId40"/>
    <p:sldId id="296" r:id="rId41"/>
    <p:sldId id="297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130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9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1C291-D660-4BBF-ABC0-2EDFBBF49103}" type="doc">
      <dgm:prSet loTypeId="urn:microsoft.com/office/officeart/2005/8/layout/hierarchy6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DCF31-C1C7-462F-968D-EAD3379EAB77}">
      <dgm:prSet phldrT="[Text]" custT="1"/>
      <dgm:spPr/>
      <dgm:t>
        <a:bodyPr/>
        <a:lstStyle/>
        <a:p>
          <a:r>
            <a:rPr lang="en-US" sz="2000" dirty="0" smtClean="0"/>
            <a:t>Categories</a:t>
          </a:r>
          <a:endParaRPr lang="en-US" sz="2000" dirty="0"/>
        </a:p>
      </dgm:t>
    </dgm:pt>
    <dgm:pt modelId="{C251244E-8080-4444-8813-6CAE8A5C3AD8}" type="parTrans" cxnId="{96FE2102-FDC7-499D-B282-F3C5B84A3951}">
      <dgm:prSet/>
      <dgm:spPr/>
      <dgm:t>
        <a:bodyPr/>
        <a:lstStyle/>
        <a:p>
          <a:endParaRPr lang="en-US"/>
        </a:p>
      </dgm:t>
    </dgm:pt>
    <dgm:pt modelId="{7D08742A-470D-4375-B82E-7D930F41CF62}" type="sibTrans" cxnId="{96FE2102-FDC7-499D-B282-F3C5B84A3951}">
      <dgm:prSet/>
      <dgm:spPr/>
      <dgm:t>
        <a:bodyPr/>
        <a:lstStyle/>
        <a:p>
          <a:endParaRPr lang="en-US"/>
        </a:p>
      </dgm:t>
    </dgm:pt>
    <dgm:pt modelId="{33CBC1D1-00E8-4BCB-918F-D9E65CEFDAB8}">
      <dgm:prSet phldrT="[Text]" custT="1"/>
      <dgm:spPr/>
      <dgm:t>
        <a:bodyPr/>
        <a:lstStyle/>
        <a:p>
          <a:r>
            <a:rPr lang="en-US" sz="1800" dirty="0" smtClean="0"/>
            <a:t>Restrictive</a:t>
          </a:r>
          <a:endParaRPr lang="en-US" sz="1800" dirty="0"/>
        </a:p>
      </dgm:t>
    </dgm:pt>
    <dgm:pt modelId="{0B04CF9C-3CF2-445F-B835-EFD14C99B008}" type="parTrans" cxnId="{B0A34332-1395-47B6-BA60-43392D1F88BB}">
      <dgm:prSet/>
      <dgm:spPr/>
      <dgm:t>
        <a:bodyPr/>
        <a:lstStyle/>
        <a:p>
          <a:endParaRPr lang="en-US"/>
        </a:p>
      </dgm:t>
    </dgm:pt>
    <dgm:pt modelId="{2C7EBECC-E1DD-4993-B9B2-E9405D1F8955}" type="sibTrans" cxnId="{B0A34332-1395-47B6-BA60-43392D1F88BB}">
      <dgm:prSet/>
      <dgm:spPr/>
      <dgm:t>
        <a:bodyPr/>
        <a:lstStyle/>
        <a:p>
          <a:endParaRPr lang="en-US"/>
        </a:p>
      </dgm:t>
    </dgm:pt>
    <dgm:pt modelId="{0A339AE0-6D87-43A8-98B7-273BCFADEC79}">
      <dgm:prSet phldrT="[Text]" custT="1"/>
      <dgm:spPr/>
      <dgm:t>
        <a:bodyPr/>
        <a:lstStyle/>
        <a:p>
          <a:r>
            <a:rPr lang="en-US" sz="1600" dirty="0" smtClean="0"/>
            <a:t>Adjustable gastric band</a:t>
          </a:r>
          <a:endParaRPr lang="en-US" sz="1600" dirty="0"/>
        </a:p>
      </dgm:t>
    </dgm:pt>
    <dgm:pt modelId="{EBAD52E4-F066-4E73-9B4E-42DF6B88B344}" type="parTrans" cxnId="{4CBDB77E-49D5-4049-AEEC-74E26EE19898}">
      <dgm:prSet/>
      <dgm:spPr/>
      <dgm:t>
        <a:bodyPr/>
        <a:lstStyle/>
        <a:p>
          <a:endParaRPr lang="en-US"/>
        </a:p>
      </dgm:t>
    </dgm:pt>
    <dgm:pt modelId="{02476990-8802-4AB8-AB6D-0A54297939A7}" type="sibTrans" cxnId="{4CBDB77E-49D5-4049-AEEC-74E26EE19898}">
      <dgm:prSet/>
      <dgm:spPr/>
      <dgm:t>
        <a:bodyPr/>
        <a:lstStyle/>
        <a:p>
          <a:endParaRPr lang="en-US"/>
        </a:p>
      </dgm:t>
    </dgm:pt>
    <dgm:pt modelId="{E5D94D23-A12B-4160-A94B-198B49A116EA}">
      <dgm:prSet custT="1"/>
      <dgm:spPr/>
      <dgm:t>
        <a:bodyPr/>
        <a:lstStyle/>
        <a:p>
          <a:r>
            <a:rPr lang="en-US" sz="1800" dirty="0" smtClean="0"/>
            <a:t>Sleeve gastrectomy</a:t>
          </a:r>
          <a:endParaRPr lang="en-US" sz="1800" dirty="0"/>
        </a:p>
      </dgm:t>
    </dgm:pt>
    <dgm:pt modelId="{7D8B621A-D4D5-48B7-B463-7D1A0CE75792}" type="parTrans" cxnId="{C70F2D91-C612-47E2-BB6A-9BC9BAECB2A6}">
      <dgm:prSet/>
      <dgm:spPr/>
      <dgm:t>
        <a:bodyPr/>
        <a:lstStyle/>
        <a:p>
          <a:endParaRPr lang="en-US"/>
        </a:p>
      </dgm:t>
    </dgm:pt>
    <dgm:pt modelId="{9CBB2D77-00E6-4D56-A269-7972C14061DA}" type="sibTrans" cxnId="{C70F2D91-C612-47E2-BB6A-9BC9BAECB2A6}">
      <dgm:prSet/>
      <dgm:spPr/>
      <dgm:t>
        <a:bodyPr/>
        <a:lstStyle/>
        <a:p>
          <a:endParaRPr lang="en-US"/>
        </a:p>
      </dgm:t>
    </dgm:pt>
    <dgm:pt modelId="{11CA3A50-3F2A-4459-955E-49C483474B6D}">
      <dgm:prSet phldrT="[Text]" custT="1"/>
      <dgm:spPr/>
      <dgm:t>
        <a:bodyPr/>
        <a:lstStyle/>
        <a:p>
          <a:r>
            <a:rPr lang="en-US" sz="1600" dirty="0" smtClean="0"/>
            <a:t>Combination</a:t>
          </a:r>
          <a:endParaRPr lang="en-US" sz="1600" dirty="0"/>
        </a:p>
      </dgm:t>
    </dgm:pt>
    <dgm:pt modelId="{126623DF-54B7-41D4-978F-457095D58451}" type="parTrans" cxnId="{598D90F9-44B8-44B1-B9F6-DC536EF98E48}">
      <dgm:prSet/>
      <dgm:spPr/>
      <dgm:t>
        <a:bodyPr/>
        <a:lstStyle/>
        <a:p>
          <a:endParaRPr lang="en-US"/>
        </a:p>
      </dgm:t>
    </dgm:pt>
    <dgm:pt modelId="{077F9374-7BCF-4EF0-B6CC-CCD0E0997355}" type="sibTrans" cxnId="{598D90F9-44B8-44B1-B9F6-DC536EF98E48}">
      <dgm:prSet/>
      <dgm:spPr/>
      <dgm:t>
        <a:bodyPr/>
        <a:lstStyle/>
        <a:p>
          <a:endParaRPr lang="en-US"/>
        </a:p>
      </dgm:t>
    </dgm:pt>
    <dgm:pt modelId="{2CCEA4CF-2DD1-4287-BECB-08A16934D30E}">
      <dgm:prSet phldrT="[Text]" custT="1"/>
      <dgm:spPr/>
      <dgm:t>
        <a:bodyPr/>
        <a:lstStyle/>
        <a:p>
          <a:r>
            <a:rPr lang="en-US" sz="1400" dirty="0" smtClean="0"/>
            <a:t>Biliopancreatic diversion with duodenal switch</a:t>
          </a:r>
          <a:endParaRPr lang="en-US" sz="1400" dirty="0"/>
        </a:p>
      </dgm:t>
    </dgm:pt>
    <dgm:pt modelId="{B57452DF-5AF6-4A47-9556-FE484E52888B}" type="parTrans" cxnId="{F81C066F-1E62-465A-8FF8-DE02D2005873}">
      <dgm:prSet/>
      <dgm:spPr/>
      <dgm:t>
        <a:bodyPr/>
        <a:lstStyle/>
        <a:p>
          <a:endParaRPr lang="en-US"/>
        </a:p>
      </dgm:t>
    </dgm:pt>
    <dgm:pt modelId="{C1B849B5-E464-4758-BC96-19626DCD553B}" type="sibTrans" cxnId="{F81C066F-1E62-465A-8FF8-DE02D2005873}">
      <dgm:prSet/>
      <dgm:spPr/>
      <dgm:t>
        <a:bodyPr/>
        <a:lstStyle/>
        <a:p>
          <a:endParaRPr lang="en-US"/>
        </a:p>
      </dgm:t>
    </dgm:pt>
    <dgm:pt modelId="{391D0F32-CCEE-47D3-A918-D67E63CF1DF0}">
      <dgm:prSet phldrT="[Text]" custT="1"/>
      <dgm:spPr/>
      <dgm:t>
        <a:bodyPr/>
        <a:lstStyle/>
        <a:p>
          <a:r>
            <a:rPr lang="en-US" sz="1600" dirty="0" smtClean="0"/>
            <a:t>Roux-en-Y gastric bypass</a:t>
          </a:r>
          <a:endParaRPr lang="en-US" sz="1600" dirty="0"/>
        </a:p>
      </dgm:t>
    </dgm:pt>
    <dgm:pt modelId="{CDD9EBF8-11BD-4AFC-AB0C-FD196AD79584}" type="parTrans" cxnId="{1EB8D89B-5D98-4C9E-BB07-02680CFA2123}">
      <dgm:prSet/>
      <dgm:spPr/>
      <dgm:t>
        <a:bodyPr/>
        <a:lstStyle/>
        <a:p>
          <a:endParaRPr lang="en-US"/>
        </a:p>
      </dgm:t>
    </dgm:pt>
    <dgm:pt modelId="{16FE604D-49D0-404F-B667-B4396FAF4F48}" type="sibTrans" cxnId="{1EB8D89B-5D98-4C9E-BB07-02680CFA2123}">
      <dgm:prSet/>
      <dgm:spPr/>
      <dgm:t>
        <a:bodyPr/>
        <a:lstStyle/>
        <a:p>
          <a:endParaRPr lang="en-US"/>
        </a:p>
      </dgm:t>
    </dgm:pt>
    <dgm:pt modelId="{C666AF7F-D9C8-432B-BFDC-E5BC2400574F}">
      <dgm:prSet custT="1"/>
      <dgm:spPr/>
      <dgm:t>
        <a:bodyPr/>
        <a:lstStyle/>
        <a:p>
          <a:r>
            <a:rPr lang="en-US" sz="1400" dirty="0" smtClean="0"/>
            <a:t>Malabsorptive</a:t>
          </a:r>
        </a:p>
      </dgm:t>
    </dgm:pt>
    <dgm:pt modelId="{11245BE2-7DAF-44E0-BABA-DAEF3325E2DC}" type="parTrans" cxnId="{C21F7DA1-8BAE-45C8-99B5-50F55F5CF002}">
      <dgm:prSet/>
      <dgm:spPr/>
      <dgm:t>
        <a:bodyPr/>
        <a:lstStyle/>
        <a:p>
          <a:endParaRPr lang="en-US"/>
        </a:p>
      </dgm:t>
    </dgm:pt>
    <dgm:pt modelId="{3200D7F9-EF4A-4A61-B76C-80C44B972E08}" type="sibTrans" cxnId="{C21F7DA1-8BAE-45C8-99B5-50F55F5CF002}">
      <dgm:prSet/>
      <dgm:spPr/>
      <dgm:t>
        <a:bodyPr/>
        <a:lstStyle/>
        <a:p>
          <a:endParaRPr lang="en-US"/>
        </a:p>
      </dgm:t>
    </dgm:pt>
    <dgm:pt modelId="{39443AC6-8661-489F-883A-95709DF634E4}" type="pres">
      <dgm:prSet presAssocID="{AD11C291-D660-4BBF-ABC0-2EDFBBF4910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2739195-D903-44CC-93DA-417C33EB84B7}" type="pres">
      <dgm:prSet presAssocID="{AD11C291-D660-4BBF-ABC0-2EDFBBF49103}" presName="hierFlow" presStyleCnt="0"/>
      <dgm:spPr/>
    </dgm:pt>
    <dgm:pt modelId="{80739668-7FD5-4278-A933-BB4D2838E68D}" type="pres">
      <dgm:prSet presAssocID="{AD11C291-D660-4BBF-ABC0-2EDFBBF4910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E764029-DA23-439D-87B1-5AFCDD50635A}" type="pres">
      <dgm:prSet presAssocID="{CEADCF31-C1C7-462F-968D-EAD3379EAB77}" presName="Name14" presStyleCnt="0"/>
      <dgm:spPr/>
    </dgm:pt>
    <dgm:pt modelId="{CDF4B51E-A25B-4EF9-A8C2-D8F8DAC3AF2A}" type="pres">
      <dgm:prSet presAssocID="{CEADCF31-C1C7-462F-968D-EAD3379EAB7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0C4D790-802B-4F92-8F7E-79A8A51B9715}" type="pres">
      <dgm:prSet presAssocID="{CEADCF31-C1C7-462F-968D-EAD3379EAB77}" presName="hierChild2" presStyleCnt="0"/>
      <dgm:spPr/>
    </dgm:pt>
    <dgm:pt modelId="{9F70EF58-212A-4B22-840F-A731853ACDAE}" type="pres">
      <dgm:prSet presAssocID="{0B04CF9C-3CF2-445F-B835-EFD14C99B008}" presName="Name19" presStyleLbl="parChTrans1D2" presStyleIdx="0" presStyleCnt="3"/>
      <dgm:spPr/>
      <dgm:t>
        <a:bodyPr/>
        <a:lstStyle/>
        <a:p>
          <a:endParaRPr lang="en-CA"/>
        </a:p>
      </dgm:t>
    </dgm:pt>
    <dgm:pt modelId="{98BEFDB2-84BC-44B6-AD49-ABF2A067D339}" type="pres">
      <dgm:prSet presAssocID="{33CBC1D1-00E8-4BCB-918F-D9E65CEFDAB8}" presName="Name21" presStyleCnt="0"/>
      <dgm:spPr/>
    </dgm:pt>
    <dgm:pt modelId="{97DCB174-7DD5-4070-AA46-4599FCB84F73}" type="pres">
      <dgm:prSet presAssocID="{33CBC1D1-00E8-4BCB-918F-D9E65CEFDAB8}" presName="level2Shape" presStyleLbl="node2" presStyleIdx="0" presStyleCnt="3"/>
      <dgm:spPr/>
      <dgm:t>
        <a:bodyPr/>
        <a:lstStyle/>
        <a:p>
          <a:endParaRPr lang="en-CA"/>
        </a:p>
      </dgm:t>
    </dgm:pt>
    <dgm:pt modelId="{4EDCE0A1-C9D0-43DB-8633-4F2A7CC58AFC}" type="pres">
      <dgm:prSet presAssocID="{33CBC1D1-00E8-4BCB-918F-D9E65CEFDAB8}" presName="hierChild3" presStyleCnt="0"/>
      <dgm:spPr/>
    </dgm:pt>
    <dgm:pt modelId="{5D9A75B0-6408-41D3-B568-5D5BC4B28228}" type="pres">
      <dgm:prSet presAssocID="{EBAD52E4-F066-4E73-9B4E-42DF6B88B344}" presName="Name19" presStyleLbl="parChTrans1D3" presStyleIdx="0" presStyleCnt="4"/>
      <dgm:spPr/>
      <dgm:t>
        <a:bodyPr/>
        <a:lstStyle/>
        <a:p>
          <a:endParaRPr lang="en-CA"/>
        </a:p>
      </dgm:t>
    </dgm:pt>
    <dgm:pt modelId="{00DFC5B1-BF92-45A4-BBD8-0BC22FE9BDE9}" type="pres">
      <dgm:prSet presAssocID="{0A339AE0-6D87-43A8-98B7-273BCFADEC79}" presName="Name21" presStyleCnt="0"/>
      <dgm:spPr/>
    </dgm:pt>
    <dgm:pt modelId="{975A9A7E-4421-425A-AB71-3510DE667B20}" type="pres">
      <dgm:prSet presAssocID="{0A339AE0-6D87-43A8-98B7-273BCFADEC79}" presName="level2Shape" presStyleLbl="node3" presStyleIdx="0" presStyleCnt="4"/>
      <dgm:spPr/>
      <dgm:t>
        <a:bodyPr/>
        <a:lstStyle/>
        <a:p>
          <a:endParaRPr lang="en-US"/>
        </a:p>
      </dgm:t>
    </dgm:pt>
    <dgm:pt modelId="{5BBB418B-86F3-4864-968C-5990DF5A07F2}" type="pres">
      <dgm:prSet presAssocID="{0A339AE0-6D87-43A8-98B7-273BCFADEC79}" presName="hierChild3" presStyleCnt="0"/>
      <dgm:spPr/>
    </dgm:pt>
    <dgm:pt modelId="{8D068C6F-B884-4802-8444-FFC2D9DA06C0}" type="pres">
      <dgm:prSet presAssocID="{7D8B621A-D4D5-48B7-B463-7D1A0CE75792}" presName="Name19" presStyleLbl="parChTrans1D3" presStyleIdx="1" presStyleCnt="4"/>
      <dgm:spPr/>
      <dgm:t>
        <a:bodyPr/>
        <a:lstStyle/>
        <a:p>
          <a:endParaRPr lang="en-CA"/>
        </a:p>
      </dgm:t>
    </dgm:pt>
    <dgm:pt modelId="{5F4F408E-60C8-470E-A9CF-9D42276AA866}" type="pres">
      <dgm:prSet presAssocID="{E5D94D23-A12B-4160-A94B-198B49A116EA}" presName="Name21" presStyleCnt="0"/>
      <dgm:spPr/>
    </dgm:pt>
    <dgm:pt modelId="{9B9C1039-F3EB-4CC9-ACAD-E60BF581AAFC}" type="pres">
      <dgm:prSet presAssocID="{E5D94D23-A12B-4160-A94B-198B49A116EA}" presName="level2Shape" presStyleLbl="node3" presStyleIdx="1" presStyleCnt="4"/>
      <dgm:spPr/>
      <dgm:t>
        <a:bodyPr/>
        <a:lstStyle/>
        <a:p>
          <a:endParaRPr lang="en-US"/>
        </a:p>
      </dgm:t>
    </dgm:pt>
    <dgm:pt modelId="{BB4D2168-185B-4838-AD6B-0DB081562EF4}" type="pres">
      <dgm:prSet presAssocID="{E5D94D23-A12B-4160-A94B-198B49A116EA}" presName="hierChild3" presStyleCnt="0"/>
      <dgm:spPr/>
    </dgm:pt>
    <dgm:pt modelId="{ED264D55-09BE-453A-8FC3-E8EC52D16C9F}" type="pres">
      <dgm:prSet presAssocID="{11245BE2-7DAF-44E0-BABA-DAEF3325E2DC}" presName="Name19" presStyleLbl="parChTrans1D2" presStyleIdx="1" presStyleCnt="3"/>
      <dgm:spPr/>
      <dgm:t>
        <a:bodyPr/>
        <a:lstStyle/>
        <a:p>
          <a:endParaRPr lang="en-CA"/>
        </a:p>
      </dgm:t>
    </dgm:pt>
    <dgm:pt modelId="{4D8B3723-A09F-47BE-B675-2F82B2302B16}" type="pres">
      <dgm:prSet presAssocID="{C666AF7F-D9C8-432B-BFDC-E5BC2400574F}" presName="Name21" presStyleCnt="0"/>
      <dgm:spPr/>
    </dgm:pt>
    <dgm:pt modelId="{372B3745-2E15-444D-8655-003922914288}" type="pres">
      <dgm:prSet presAssocID="{C666AF7F-D9C8-432B-BFDC-E5BC2400574F}" presName="level2Shape" presStyleLbl="node2" presStyleIdx="1" presStyleCnt="3"/>
      <dgm:spPr/>
      <dgm:t>
        <a:bodyPr/>
        <a:lstStyle/>
        <a:p>
          <a:endParaRPr lang="en-US"/>
        </a:p>
      </dgm:t>
    </dgm:pt>
    <dgm:pt modelId="{073C66ED-D299-4973-A53C-41353A7B034F}" type="pres">
      <dgm:prSet presAssocID="{C666AF7F-D9C8-432B-BFDC-E5BC2400574F}" presName="hierChild3" presStyleCnt="0"/>
      <dgm:spPr/>
    </dgm:pt>
    <dgm:pt modelId="{DBCC8194-D213-497F-AFE8-84403E00414E}" type="pres">
      <dgm:prSet presAssocID="{B57452DF-5AF6-4A47-9556-FE484E52888B}" presName="Name19" presStyleLbl="parChTrans1D3" presStyleIdx="2" presStyleCnt="4"/>
      <dgm:spPr/>
      <dgm:t>
        <a:bodyPr/>
        <a:lstStyle/>
        <a:p>
          <a:endParaRPr lang="en-CA"/>
        </a:p>
      </dgm:t>
    </dgm:pt>
    <dgm:pt modelId="{91D0A142-66C7-4286-B45D-2BB29223AC31}" type="pres">
      <dgm:prSet presAssocID="{2CCEA4CF-2DD1-4287-BECB-08A16934D30E}" presName="Name21" presStyleCnt="0"/>
      <dgm:spPr/>
    </dgm:pt>
    <dgm:pt modelId="{4961671F-9D64-420A-9016-721FA0851A43}" type="pres">
      <dgm:prSet presAssocID="{2CCEA4CF-2DD1-4287-BECB-08A16934D30E}" presName="level2Shape" presStyleLbl="node3" presStyleIdx="2" presStyleCnt="4"/>
      <dgm:spPr/>
      <dgm:t>
        <a:bodyPr/>
        <a:lstStyle/>
        <a:p>
          <a:endParaRPr lang="en-US"/>
        </a:p>
      </dgm:t>
    </dgm:pt>
    <dgm:pt modelId="{194E75B9-A277-4281-9369-A5C44AC36502}" type="pres">
      <dgm:prSet presAssocID="{2CCEA4CF-2DD1-4287-BECB-08A16934D30E}" presName="hierChild3" presStyleCnt="0"/>
      <dgm:spPr/>
    </dgm:pt>
    <dgm:pt modelId="{2D0703A6-B2D5-4FCA-B96D-00E94A635537}" type="pres">
      <dgm:prSet presAssocID="{126623DF-54B7-41D4-978F-457095D58451}" presName="Name19" presStyleLbl="parChTrans1D2" presStyleIdx="2" presStyleCnt="3"/>
      <dgm:spPr/>
      <dgm:t>
        <a:bodyPr/>
        <a:lstStyle/>
        <a:p>
          <a:endParaRPr lang="en-CA"/>
        </a:p>
      </dgm:t>
    </dgm:pt>
    <dgm:pt modelId="{5F7BE1C7-709E-4433-8796-DB4E9E055569}" type="pres">
      <dgm:prSet presAssocID="{11CA3A50-3F2A-4459-955E-49C483474B6D}" presName="Name21" presStyleCnt="0"/>
      <dgm:spPr/>
    </dgm:pt>
    <dgm:pt modelId="{2A5254A9-F33B-4A63-A7E5-54E5FB615D60}" type="pres">
      <dgm:prSet presAssocID="{11CA3A50-3F2A-4459-955E-49C483474B6D}" presName="level2Shape" presStyleLbl="node2" presStyleIdx="2" presStyleCnt="3"/>
      <dgm:spPr/>
      <dgm:t>
        <a:bodyPr/>
        <a:lstStyle/>
        <a:p>
          <a:endParaRPr lang="en-US"/>
        </a:p>
      </dgm:t>
    </dgm:pt>
    <dgm:pt modelId="{FB325D68-F000-4C3F-B118-FC3DE9B36B76}" type="pres">
      <dgm:prSet presAssocID="{11CA3A50-3F2A-4459-955E-49C483474B6D}" presName="hierChild3" presStyleCnt="0"/>
      <dgm:spPr/>
    </dgm:pt>
    <dgm:pt modelId="{F1562D2E-4DBC-44BE-AA5E-4B3C42EC4880}" type="pres">
      <dgm:prSet presAssocID="{CDD9EBF8-11BD-4AFC-AB0C-FD196AD79584}" presName="Name19" presStyleLbl="parChTrans1D3" presStyleIdx="3" presStyleCnt="4"/>
      <dgm:spPr/>
      <dgm:t>
        <a:bodyPr/>
        <a:lstStyle/>
        <a:p>
          <a:endParaRPr lang="en-CA"/>
        </a:p>
      </dgm:t>
    </dgm:pt>
    <dgm:pt modelId="{C656C627-34AC-4084-94D6-452CB1EC8F61}" type="pres">
      <dgm:prSet presAssocID="{391D0F32-CCEE-47D3-A918-D67E63CF1DF0}" presName="Name21" presStyleCnt="0"/>
      <dgm:spPr/>
    </dgm:pt>
    <dgm:pt modelId="{5E165752-04A5-4DEC-BB5A-8F972DE8D257}" type="pres">
      <dgm:prSet presAssocID="{391D0F32-CCEE-47D3-A918-D67E63CF1DF0}" presName="level2Shape" presStyleLbl="node3" presStyleIdx="3" presStyleCnt="4"/>
      <dgm:spPr/>
      <dgm:t>
        <a:bodyPr/>
        <a:lstStyle/>
        <a:p>
          <a:endParaRPr lang="en-US"/>
        </a:p>
      </dgm:t>
    </dgm:pt>
    <dgm:pt modelId="{FB1427D7-EE76-49E4-9170-ED5D87ED9577}" type="pres">
      <dgm:prSet presAssocID="{391D0F32-CCEE-47D3-A918-D67E63CF1DF0}" presName="hierChild3" presStyleCnt="0"/>
      <dgm:spPr/>
    </dgm:pt>
    <dgm:pt modelId="{6DE637FC-378B-423C-B197-965C2BDD6FC8}" type="pres">
      <dgm:prSet presAssocID="{AD11C291-D660-4BBF-ABC0-2EDFBBF49103}" presName="bgShapesFlow" presStyleCnt="0"/>
      <dgm:spPr/>
    </dgm:pt>
  </dgm:ptLst>
  <dgm:cxnLst>
    <dgm:cxn modelId="{AEF8888B-9FC5-461B-A8C6-17BAC36646CB}" type="presOf" srcId="{391D0F32-CCEE-47D3-A918-D67E63CF1DF0}" destId="{5E165752-04A5-4DEC-BB5A-8F972DE8D257}" srcOrd="0" destOrd="0" presId="urn:microsoft.com/office/officeart/2005/8/layout/hierarchy6"/>
    <dgm:cxn modelId="{6B64D88C-CA5D-4A47-83DA-B4537831848E}" type="presOf" srcId="{CDD9EBF8-11BD-4AFC-AB0C-FD196AD79584}" destId="{F1562D2E-4DBC-44BE-AA5E-4B3C42EC4880}" srcOrd="0" destOrd="0" presId="urn:microsoft.com/office/officeart/2005/8/layout/hierarchy6"/>
    <dgm:cxn modelId="{B0A34332-1395-47B6-BA60-43392D1F88BB}" srcId="{CEADCF31-C1C7-462F-968D-EAD3379EAB77}" destId="{33CBC1D1-00E8-4BCB-918F-D9E65CEFDAB8}" srcOrd="0" destOrd="0" parTransId="{0B04CF9C-3CF2-445F-B835-EFD14C99B008}" sibTransId="{2C7EBECC-E1DD-4993-B9B2-E9405D1F8955}"/>
    <dgm:cxn modelId="{83C503A2-0322-4AA3-B8C7-D8CC9775DB41}" type="presOf" srcId="{B57452DF-5AF6-4A47-9556-FE484E52888B}" destId="{DBCC8194-D213-497F-AFE8-84403E00414E}" srcOrd="0" destOrd="0" presId="urn:microsoft.com/office/officeart/2005/8/layout/hierarchy6"/>
    <dgm:cxn modelId="{1B87062E-3392-4183-8DDD-D5528372873C}" type="presOf" srcId="{126623DF-54B7-41D4-978F-457095D58451}" destId="{2D0703A6-B2D5-4FCA-B96D-00E94A635537}" srcOrd="0" destOrd="0" presId="urn:microsoft.com/office/officeart/2005/8/layout/hierarchy6"/>
    <dgm:cxn modelId="{1EB8D89B-5D98-4C9E-BB07-02680CFA2123}" srcId="{11CA3A50-3F2A-4459-955E-49C483474B6D}" destId="{391D0F32-CCEE-47D3-A918-D67E63CF1DF0}" srcOrd="0" destOrd="0" parTransId="{CDD9EBF8-11BD-4AFC-AB0C-FD196AD79584}" sibTransId="{16FE604D-49D0-404F-B667-B4396FAF4F48}"/>
    <dgm:cxn modelId="{EE3B03AE-FC16-463F-A0D4-25C0D93F1BB1}" type="presOf" srcId="{0B04CF9C-3CF2-445F-B835-EFD14C99B008}" destId="{9F70EF58-212A-4B22-840F-A731853ACDAE}" srcOrd="0" destOrd="0" presId="urn:microsoft.com/office/officeart/2005/8/layout/hierarchy6"/>
    <dgm:cxn modelId="{3F99FAA3-DE69-446A-8146-C5DA7EA5E6B0}" type="presOf" srcId="{11CA3A50-3F2A-4459-955E-49C483474B6D}" destId="{2A5254A9-F33B-4A63-A7E5-54E5FB615D60}" srcOrd="0" destOrd="0" presId="urn:microsoft.com/office/officeart/2005/8/layout/hierarchy6"/>
    <dgm:cxn modelId="{96FE2102-FDC7-499D-B282-F3C5B84A3951}" srcId="{AD11C291-D660-4BBF-ABC0-2EDFBBF49103}" destId="{CEADCF31-C1C7-462F-968D-EAD3379EAB77}" srcOrd="0" destOrd="0" parTransId="{C251244E-8080-4444-8813-6CAE8A5C3AD8}" sibTransId="{7D08742A-470D-4375-B82E-7D930F41CF62}"/>
    <dgm:cxn modelId="{00D1EE24-5332-4587-8561-E35D838F7532}" type="presOf" srcId="{0A339AE0-6D87-43A8-98B7-273BCFADEC79}" destId="{975A9A7E-4421-425A-AB71-3510DE667B20}" srcOrd="0" destOrd="0" presId="urn:microsoft.com/office/officeart/2005/8/layout/hierarchy6"/>
    <dgm:cxn modelId="{9B305B40-374D-4845-A371-8737C8DA0346}" type="presOf" srcId="{33CBC1D1-00E8-4BCB-918F-D9E65CEFDAB8}" destId="{97DCB174-7DD5-4070-AA46-4599FCB84F73}" srcOrd="0" destOrd="0" presId="urn:microsoft.com/office/officeart/2005/8/layout/hierarchy6"/>
    <dgm:cxn modelId="{0E5B2D31-942F-4ED1-9DCC-39381F88CD77}" type="presOf" srcId="{AD11C291-D660-4BBF-ABC0-2EDFBBF49103}" destId="{39443AC6-8661-489F-883A-95709DF634E4}" srcOrd="0" destOrd="0" presId="urn:microsoft.com/office/officeart/2005/8/layout/hierarchy6"/>
    <dgm:cxn modelId="{C21F7DA1-8BAE-45C8-99B5-50F55F5CF002}" srcId="{CEADCF31-C1C7-462F-968D-EAD3379EAB77}" destId="{C666AF7F-D9C8-432B-BFDC-E5BC2400574F}" srcOrd="1" destOrd="0" parTransId="{11245BE2-7DAF-44E0-BABA-DAEF3325E2DC}" sibTransId="{3200D7F9-EF4A-4A61-B76C-80C44B972E08}"/>
    <dgm:cxn modelId="{1D92DDCA-A628-4795-A217-1F856BA9D230}" type="presOf" srcId="{E5D94D23-A12B-4160-A94B-198B49A116EA}" destId="{9B9C1039-F3EB-4CC9-ACAD-E60BF581AAFC}" srcOrd="0" destOrd="0" presId="urn:microsoft.com/office/officeart/2005/8/layout/hierarchy6"/>
    <dgm:cxn modelId="{2CC8D847-1605-4E49-BE69-5577B8BB4921}" type="presOf" srcId="{2CCEA4CF-2DD1-4287-BECB-08A16934D30E}" destId="{4961671F-9D64-420A-9016-721FA0851A43}" srcOrd="0" destOrd="0" presId="urn:microsoft.com/office/officeart/2005/8/layout/hierarchy6"/>
    <dgm:cxn modelId="{C70F2D91-C612-47E2-BB6A-9BC9BAECB2A6}" srcId="{33CBC1D1-00E8-4BCB-918F-D9E65CEFDAB8}" destId="{E5D94D23-A12B-4160-A94B-198B49A116EA}" srcOrd="1" destOrd="0" parTransId="{7D8B621A-D4D5-48B7-B463-7D1A0CE75792}" sibTransId="{9CBB2D77-00E6-4D56-A269-7972C14061DA}"/>
    <dgm:cxn modelId="{3D78AF8E-1CDF-4646-98AB-16D9A53B7C5A}" type="presOf" srcId="{C666AF7F-D9C8-432B-BFDC-E5BC2400574F}" destId="{372B3745-2E15-444D-8655-003922914288}" srcOrd="0" destOrd="0" presId="urn:microsoft.com/office/officeart/2005/8/layout/hierarchy6"/>
    <dgm:cxn modelId="{FFC13E66-F3D3-40F4-A778-BCDE86CE446D}" type="presOf" srcId="{CEADCF31-C1C7-462F-968D-EAD3379EAB77}" destId="{CDF4B51E-A25B-4EF9-A8C2-D8F8DAC3AF2A}" srcOrd="0" destOrd="0" presId="urn:microsoft.com/office/officeart/2005/8/layout/hierarchy6"/>
    <dgm:cxn modelId="{4CBDB77E-49D5-4049-AEEC-74E26EE19898}" srcId="{33CBC1D1-00E8-4BCB-918F-D9E65CEFDAB8}" destId="{0A339AE0-6D87-43A8-98B7-273BCFADEC79}" srcOrd="0" destOrd="0" parTransId="{EBAD52E4-F066-4E73-9B4E-42DF6B88B344}" sibTransId="{02476990-8802-4AB8-AB6D-0A54297939A7}"/>
    <dgm:cxn modelId="{A84DF927-CE74-45BF-903E-63C83964D7E8}" type="presOf" srcId="{11245BE2-7DAF-44E0-BABA-DAEF3325E2DC}" destId="{ED264D55-09BE-453A-8FC3-E8EC52D16C9F}" srcOrd="0" destOrd="0" presId="urn:microsoft.com/office/officeart/2005/8/layout/hierarchy6"/>
    <dgm:cxn modelId="{598D90F9-44B8-44B1-B9F6-DC536EF98E48}" srcId="{CEADCF31-C1C7-462F-968D-EAD3379EAB77}" destId="{11CA3A50-3F2A-4459-955E-49C483474B6D}" srcOrd="2" destOrd="0" parTransId="{126623DF-54B7-41D4-978F-457095D58451}" sibTransId="{077F9374-7BCF-4EF0-B6CC-CCD0E0997355}"/>
    <dgm:cxn modelId="{326E92AA-985B-49CD-BF63-67ED0BC5ECFA}" type="presOf" srcId="{EBAD52E4-F066-4E73-9B4E-42DF6B88B344}" destId="{5D9A75B0-6408-41D3-B568-5D5BC4B28228}" srcOrd="0" destOrd="0" presId="urn:microsoft.com/office/officeart/2005/8/layout/hierarchy6"/>
    <dgm:cxn modelId="{432C0155-D58D-437A-958B-AEBC24FC5567}" type="presOf" srcId="{7D8B621A-D4D5-48B7-B463-7D1A0CE75792}" destId="{8D068C6F-B884-4802-8444-FFC2D9DA06C0}" srcOrd="0" destOrd="0" presId="urn:microsoft.com/office/officeart/2005/8/layout/hierarchy6"/>
    <dgm:cxn modelId="{F81C066F-1E62-465A-8FF8-DE02D2005873}" srcId="{C666AF7F-D9C8-432B-BFDC-E5BC2400574F}" destId="{2CCEA4CF-2DD1-4287-BECB-08A16934D30E}" srcOrd="0" destOrd="0" parTransId="{B57452DF-5AF6-4A47-9556-FE484E52888B}" sibTransId="{C1B849B5-E464-4758-BC96-19626DCD553B}"/>
    <dgm:cxn modelId="{3F71C56B-71D1-45FF-A6CF-ED98B780FF88}" type="presParOf" srcId="{39443AC6-8661-489F-883A-95709DF634E4}" destId="{22739195-D903-44CC-93DA-417C33EB84B7}" srcOrd="0" destOrd="0" presId="urn:microsoft.com/office/officeart/2005/8/layout/hierarchy6"/>
    <dgm:cxn modelId="{9E09AB4F-6A6A-4412-8E2D-CCEA2C7484A9}" type="presParOf" srcId="{22739195-D903-44CC-93DA-417C33EB84B7}" destId="{80739668-7FD5-4278-A933-BB4D2838E68D}" srcOrd="0" destOrd="0" presId="urn:microsoft.com/office/officeart/2005/8/layout/hierarchy6"/>
    <dgm:cxn modelId="{67D45954-311F-4599-B31A-DCAA8466AA91}" type="presParOf" srcId="{80739668-7FD5-4278-A933-BB4D2838E68D}" destId="{4E764029-DA23-439D-87B1-5AFCDD50635A}" srcOrd="0" destOrd="0" presId="urn:microsoft.com/office/officeart/2005/8/layout/hierarchy6"/>
    <dgm:cxn modelId="{A7B9962B-1F25-4451-8BFD-DE96D0AE534A}" type="presParOf" srcId="{4E764029-DA23-439D-87B1-5AFCDD50635A}" destId="{CDF4B51E-A25B-4EF9-A8C2-D8F8DAC3AF2A}" srcOrd="0" destOrd="0" presId="urn:microsoft.com/office/officeart/2005/8/layout/hierarchy6"/>
    <dgm:cxn modelId="{5980C0BD-BF9D-4A7F-8812-3E36A092787D}" type="presParOf" srcId="{4E764029-DA23-439D-87B1-5AFCDD50635A}" destId="{20C4D790-802B-4F92-8F7E-79A8A51B9715}" srcOrd="1" destOrd="0" presId="urn:microsoft.com/office/officeart/2005/8/layout/hierarchy6"/>
    <dgm:cxn modelId="{CF000A59-A9CC-4E87-905E-AC82F26F2366}" type="presParOf" srcId="{20C4D790-802B-4F92-8F7E-79A8A51B9715}" destId="{9F70EF58-212A-4B22-840F-A731853ACDAE}" srcOrd="0" destOrd="0" presId="urn:microsoft.com/office/officeart/2005/8/layout/hierarchy6"/>
    <dgm:cxn modelId="{BBE96839-41DD-4DC1-83D4-7AFCA3983B8D}" type="presParOf" srcId="{20C4D790-802B-4F92-8F7E-79A8A51B9715}" destId="{98BEFDB2-84BC-44B6-AD49-ABF2A067D339}" srcOrd="1" destOrd="0" presId="urn:microsoft.com/office/officeart/2005/8/layout/hierarchy6"/>
    <dgm:cxn modelId="{D9FE2624-F0B5-4D3D-AC51-775454F2EC8D}" type="presParOf" srcId="{98BEFDB2-84BC-44B6-AD49-ABF2A067D339}" destId="{97DCB174-7DD5-4070-AA46-4599FCB84F73}" srcOrd="0" destOrd="0" presId="urn:microsoft.com/office/officeart/2005/8/layout/hierarchy6"/>
    <dgm:cxn modelId="{A5EC3D6C-CA67-4FD0-A468-EE707AFDC592}" type="presParOf" srcId="{98BEFDB2-84BC-44B6-AD49-ABF2A067D339}" destId="{4EDCE0A1-C9D0-43DB-8633-4F2A7CC58AFC}" srcOrd="1" destOrd="0" presId="urn:microsoft.com/office/officeart/2005/8/layout/hierarchy6"/>
    <dgm:cxn modelId="{4C4C9528-565A-43FE-AFD0-2C83B7B27DC3}" type="presParOf" srcId="{4EDCE0A1-C9D0-43DB-8633-4F2A7CC58AFC}" destId="{5D9A75B0-6408-41D3-B568-5D5BC4B28228}" srcOrd="0" destOrd="0" presId="urn:microsoft.com/office/officeart/2005/8/layout/hierarchy6"/>
    <dgm:cxn modelId="{1ABEBC5E-B719-4A15-B5C6-673E962FAD11}" type="presParOf" srcId="{4EDCE0A1-C9D0-43DB-8633-4F2A7CC58AFC}" destId="{00DFC5B1-BF92-45A4-BBD8-0BC22FE9BDE9}" srcOrd="1" destOrd="0" presId="urn:microsoft.com/office/officeart/2005/8/layout/hierarchy6"/>
    <dgm:cxn modelId="{F172AC40-DD26-4364-9D3F-0013A90127BC}" type="presParOf" srcId="{00DFC5B1-BF92-45A4-BBD8-0BC22FE9BDE9}" destId="{975A9A7E-4421-425A-AB71-3510DE667B20}" srcOrd="0" destOrd="0" presId="urn:microsoft.com/office/officeart/2005/8/layout/hierarchy6"/>
    <dgm:cxn modelId="{F0D7C6FC-C8AE-4B90-8B64-2BA53428536E}" type="presParOf" srcId="{00DFC5B1-BF92-45A4-BBD8-0BC22FE9BDE9}" destId="{5BBB418B-86F3-4864-968C-5990DF5A07F2}" srcOrd="1" destOrd="0" presId="urn:microsoft.com/office/officeart/2005/8/layout/hierarchy6"/>
    <dgm:cxn modelId="{C098643F-FFD4-48DA-BFDE-AF394290776E}" type="presParOf" srcId="{4EDCE0A1-C9D0-43DB-8633-4F2A7CC58AFC}" destId="{8D068C6F-B884-4802-8444-FFC2D9DA06C0}" srcOrd="2" destOrd="0" presId="urn:microsoft.com/office/officeart/2005/8/layout/hierarchy6"/>
    <dgm:cxn modelId="{213E9A7F-0F83-4416-BCB3-545CCD161A1F}" type="presParOf" srcId="{4EDCE0A1-C9D0-43DB-8633-4F2A7CC58AFC}" destId="{5F4F408E-60C8-470E-A9CF-9D42276AA866}" srcOrd="3" destOrd="0" presId="urn:microsoft.com/office/officeart/2005/8/layout/hierarchy6"/>
    <dgm:cxn modelId="{3C22DC30-7360-45BB-A01E-C63ACBED36FF}" type="presParOf" srcId="{5F4F408E-60C8-470E-A9CF-9D42276AA866}" destId="{9B9C1039-F3EB-4CC9-ACAD-E60BF581AAFC}" srcOrd="0" destOrd="0" presId="urn:microsoft.com/office/officeart/2005/8/layout/hierarchy6"/>
    <dgm:cxn modelId="{35CF241F-B43B-448A-AD6A-35501F14A01D}" type="presParOf" srcId="{5F4F408E-60C8-470E-A9CF-9D42276AA866}" destId="{BB4D2168-185B-4838-AD6B-0DB081562EF4}" srcOrd="1" destOrd="0" presId="urn:microsoft.com/office/officeart/2005/8/layout/hierarchy6"/>
    <dgm:cxn modelId="{F9024EB1-2B52-4E16-9E4D-DAC4446CA496}" type="presParOf" srcId="{20C4D790-802B-4F92-8F7E-79A8A51B9715}" destId="{ED264D55-09BE-453A-8FC3-E8EC52D16C9F}" srcOrd="2" destOrd="0" presId="urn:microsoft.com/office/officeart/2005/8/layout/hierarchy6"/>
    <dgm:cxn modelId="{7BE9C7B5-6A01-4F80-B4C3-5876461BB3BC}" type="presParOf" srcId="{20C4D790-802B-4F92-8F7E-79A8A51B9715}" destId="{4D8B3723-A09F-47BE-B675-2F82B2302B16}" srcOrd="3" destOrd="0" presId="urn:microsoft.com/office/officeart/2005/8/layout/hierarchy6"/>
    <dgm:cxn modelId="{EF08D562-4490-4FD0-829B-32AB5592AA48}" type="presParOf" srcId="{4D8B3723-A09F-47BE-B675-2F82B2302B16}" destId="{372B3745-2E15-444D-8655-003922914288}" srcOrd="0" destOrd="0" presId="urn:microsoft.com/office/officeart/2005/8/layout/hierarchy6"/>
    <dgm:cxn modelId="{C2AA5FB9-A013-40C6-84AB-739EAF1879ED}" type="presParOf" srcId="{4D8B3723-A09F-47BE-B675-2F82B2302B16}" destId="{073C66ED-D299-4973-A53C-41353A7B034F}" srcOrd="1" destOrd="0" presId="urn:microsoft.com/office/officeart/2005/8/layout/hierarchy6"/>
    <dgm:cxn modelId="{F4729498-0E70-4618-80AD-2F5772CA1CF7}" type="presParOf" srcId="{073C66ED-D299-4973-A53C-41353A7B034F}" destId="{DBCC8194-D213-497F-AFE8-84403E00414E}" srcOrd="0" destOrd="0" presId="urn:microsoft.com/office/officeart/2005/8/layout/hierarchy6"/>
    <dgm:cxn modelId="{4E430269-2776-4D27-B5C1-C67C815F7D50}" type="presParOf" srcId="{073C66ED-D299-4973-A53C-41353A7B034F}" destId="{91D0A142-66C7-4286-B45D-2BB29223AC31}" srcOrd="1" destOrd="0" presId="urn:microsoft.com/office/officeart/2005/8/layout/hierarchy6"/>
    <dgm:cxn modelId="{8243945C-599C-4092-AE23-4E9484519F77}" type="presParOf" srcId="{91D0A142-66C7-4286-B45D-2BB29223AC31}" destId="{4961671F-9D64-420A-9016-721FA0851A43}" srcOrd="0" destOrd="0" presId="urn:microsoft.com/office/officeart/2005/8/layout/hierarchy6"/>
    <dgm:cxn modelId="{9FF63149-0CE4-4AF1-A185-0EC9C20FB9CE}" type="presParOf" srcId="{91D0A142-66C7-4286-B45D-2BB29223AC31}" destId="{194E75B9-A277-4281-9369-A5C44AC36502}" srcOrd="1" destOrd="0" presId="urn:microsoft.com/office/officeart/2005/8/layout/hierarchy6"/>
    <dgm:cxn modelId="{5BF19565-B41D-432C-AAEB-1AAD86B952B4}" type="presParOf" srcId="{20C4D790-802B-4F92-8F7E-79A8A51B9715}" destId="{2D0703A6-B2D5-4FCA-B96D-00E94A635537}" srcOrd="4" destOrd="0" presId="urn:microsoft.com/office/officeart/2005/8/layout/hierarchy6"/>
    <dgm:cxn modelId="{263CF196-5C55-4FC5-BBDB-C6514C6BB38F}" type="presParOf" srcId="{20C4D790-802B-4F92-8F7E-79A8A51B9715}" destId="{5F7BE1C7-709E-4433-8796-DB4E9E055569}" srcOrd="5" destOrd="0" presId="urn:microsoft.com/office/officeart/2005/8/layout/hierarchy6"/>
    <dgm:cxn modelId="{F66EA0DB-828C-45AE-BF00-5833F1C24A58}" type="presParOf" srcId="{5F7BE1C7-709E-4433-8796-DB4E9E055569}" destId="{2A5254A9-F33B-4A63-A7E5-54E5FB615D60}" srcOrd="0" destOrd="0" presId="urn:microsoft.com/office/officeart/2005/8/layout/hierarchy6"/>
    <dgm:cxn modelId="{C37664E2-E28A-4BA5-BE33-8F72E579D8E6}" type="presParOf" srcId="{5F7BE1C7-709E-4433-8796-DB4E9E055569}" destId="{FB325D68-F000-4C3F-B118-FC3DE9B36B76}" srcOrd="1" destOrd="0" presId="urn:microsoft.com/office/officeart/2005/8/layout/hierarchy6"/>
    <dgm:cxn modelId="{CDB92100-BE1B-49D1-BC21-89633D9B8F0A}" type="presParOf" srcId="{FB325D68-F000-4C3F-B118-FC3DE9B36B76}" destId="{F1562D2E-4DBC-44BE-AA5E-4B3C42EC4880}" srcOrd="0" destOrd="0" presId="urn:microsoft.com/office/officeart/2005/8/layout/hierarchy6"/>
    <dgm:cxn modelId="{05818D9E-D946-4199-9DB7-6B3D7444DC9A}" type="presParOf" srcId="{FB325D68-F000-4C3F-B118-FC3DE9B36B76}" destId="{C656C627-34AC-4084-94D6-452CB1EC8F61}" srcOrd="1" destOrd="0" presId="urn:microsoft.com/office/officeart/2005/8/layout/hierarchy6"/>
    <dgm:cxn modelId="{A2AEA33C-2600-4772-A06D-D8BC3D172593}" type="presParOf" srcId="{C656C627-34AC-4084-94D6-452CB1EC8F61}" destId="{5E165752-04A5-4DEC-BB5A-8F972DE8D257}" srcOrd="0" destOrd="0" presId="urn:microsoft.com/office/officeart/2005/8/layout/hierarchy6"/>
    <dgm:cxn modelId="{91DE5515-6119-425F-AACF-9F0138885960}" type="presParOf" srcId="{C656C627-34AC-4084-94D6-452CB1EC8F61}" destId="{FB1427D7-EE76-49E4-9170-ED5D87ED9577}" srcOrd="1" destOrd="0" presId="urn:microsoft.com/office/officeart/2005/8/layout/hierarchy6"/>
    <dgm:cxn modelId="{99102082-C3B5-4AD0-B79B-D6CBEF34C4FD}" type="presParOf" srcId="{39443AC6-8661-489F-883A-95709DF634E4}" destId="{6DE637FC-378B-423C-B197-965C2BDD6FC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B52D8-D72C-491E-A448-B509B996B9E7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3211CB-F077-4DD5-8236-9C3B3A607BF5}">
      <dgm:prSet phldrT="[Text]"/>
      <dgm:spPr/>
      <dgm:t>
        <a:bodyPr/>
        <a:lstStyle/>
        <a:p>
          <a:r>
            <a:rPr lang="en-US" dirty="0" smtClean="0"/>
            <a:t>VTE Risk</a:t>
          </a:r>
          <a:endParaRPr lang="en-US" dirty="0"/>
        </a:p>
      </dgm:t>
    </dgm:pt>
    <dgm:pt modelId="{09FA479F-E34C-45EA-BEE1-815B7681AD1D}" type="parTrans" cxnId="{0F3BA2C9-1DFE-4F43-80E9-12E0BFA9B2F2}">
      <dgm:prSet/>
      <dgm:spPr/>
      <dgm:t>
        <a:bodyPr/>
        <a:lstStyle/>
        <a:p>
          <a:endParaRPr lang="en-US"/>
        </a:p>
      </dgm:t>
    </dgm:pt>
    <dgm:pt modelId="{5E632A0A-995A-43D4-98D1-6E930C520066}" type="sibTrans" cxnId="{0F3BA2C9-1DFE-4F43-80E9-12E0BFA9B2F2}">
      <dgm:prSet/>
      <dgm:spPr/>
      <dgm:t>
        <a:bodyPr/>
        <a:lstStyle/>
        <a:p>
          <a:endParaRPr lang="en-US"/>
        </a:p>
      </dgm:t>
    </dgm:pt>
    <dgm:pt modelId="{55DA304F-BEDD-463A-8CB6-C86E480A944F}">
      <dgm:prSet phldrT="[Text]"/>
      <dgm:spPr/>
      <dgm:t>
        <a:bodyPr/>
        <a:lstStyle/>
        <a:p>
          <a:r>
            <a:rPr lang="en-US" dirty="0" smtClean="0"/>
            <a:t>Very low risk (Roger’s score&lt;7/</a:t>
          </a:r>
          <a:r>
            <a:rPr lang="en-US" dirty="0" err="1" smtClean="0"/>
            <a:t>Caprini</a:t>
          </a:r>
          <a:r>
            <a:rPr lang="en-US" dirty="0" smtClean="0"/>
            <a:t> = 0)</a:t>
          </a:r>
          <a:endParaRPr lang="en-US" dirty="0"/>
        </a:p>
      </dgm:t>
    </dgm:pt>
    <dgm:pt modelId="{6A353F4A-0484-4B71-A534-FD1B0CA03AF4}" type="parTrans" cxnId="{C2FA68D4-ED4E-44FB-B6A4-8109CA74CF3D}">
      <dgm:prSet/>
      <dgm:spPr/>
      <dgm:t>
        <a:bodyPr/>
        <a:lstStyle/>
        <a:p>
          <a:endParaRPr lang="en-US"/>
        </a:p>
      </dgm:t>
    </dgm:pt>
    <dgm:pt modelId="{F81BA225-DBFB-47BB-821B-149216B7E13A}" type="sibTrans" cxnId="{C2FA68D4-ED4E-44FB-B6A4-8109CA74CF3D}">
      <dgm:prSet/>
      <dgm:spPr/>
      <dgm:t>
        <a:bodyPr/>
        <a:lstStyle/>
        <a:p>
          <a:endParaRPr lang="en-US"/>
        </a:p>
      </dgm:t>
    </dgm:pt>
    <dgm:pt modelId="{1A446037-7AB1-4AE0-A09D-050D15452B2A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US" dirty="0" err="1" smtClean="0"/>
            <a:t>Phx</a:t>
          </a:r>
          <a:r>
            <a:rPr lang="en-US" dirty="0" smtClean="0"/>
            <a:t> </a:t>
          </a:r>
          <a:r>
            <a:rPr lang="en-US" dirty="0" err="1" smtClean="0"/>
            <a:t>tx</a:t>
          </a:r>
          <a:r>
            <a:rPr lang="en-US" dirty="0" smtClean="0"/>
            <a:t> / Mechanical if no early ambulation</a:t>
          </a:r>
          <a:endParaRPr lang="en-US" dirty="0"/>
        </a:p>
      </dgm:t>
    </dgm:pt>
    <dgm:pt modelId="{06578AD0-6540-4A3B-86FA-4569B1AF0202}" type="parTrans" cxnId="{170F446F-6481-4154-B318-4467DF7245AD}">
      <dgm:prSet/>
      <dgm:spPr/>
      <dgm:t>
        <a:bodyPr/>
        <a:lstStyle/>
        <a:p>
          <a:endParaRPr lang="en-US"/>
        </a:p>
      </dgm:t>
    </dgm:pt>
    <dgm:pt modelId="{8D68CD01-3C2B-4164-9D07-221C4B07284B}" type="sibTrans" cxnId="{170F446F-6481-4154-B318-4467DF7245AD}">
      <dgm:prSet/>
      <dgm:spPr/>
      <dgm:t>
        <a:bodyPr/>
        <a:lstStyle/>
        <a:p>
          <a:endParaRPr lang="en-US"/>
        </a:p>
      </dgm:t>
    </dgm:pt>
    <dgm:pt modelId="{9DCE513D-80E9-4510-924B-A11E398D1B15}">
      <dgm:prSet phldrT="[Text]"/>
      <dgm:spPr/>
      <dgm:t>
        <a:bodyPr/>
        <a:lstStyle/>
        <a:p>
          <a:r>
            <a:rPr lang="en-CA" dirty="0" smtClean="0"/>
            <a:t>High risk for major bleeding complications or consequences of bleeding are thought to be severe</a:t>
          </a:r>
          <a:endParaRPr lang="en-US" dirty="0"/>
        </a:p>
      </dgm:t>
    </dgm:pt>
    <dgm:pt modelId="{5A7D346A-94C0-4E84-BCA2-7D02E781F76B}" type="parTrans" cxnId="{8103FDE6-3A4F-4BE6-9A20-748475B280EE}">
      <dgm:prSet/>
      <dgm:spPr/>
      <dgm:t>
        <a:bodyPr/>
        <a:lstStyle/>
        <a:p>
          <a:endParaRPr lang="en-US"/>
        </a:p>
      </dgm:t>
    </dgm:pt>
    <dgm:pt modelId="{35315227-E694-414A-9C12-AE281BC14093}" type="sibTrans" cxnId="{8103FDE6-3A4F-4BE6-9A20-748475B280EE}">
      <dgm:prSet/>
      <dgm:spPr/>
      <dgm:t>
        <a:bodyPr/>
        <a:lstStyle/>
        <a:p>
          <a:endParaRPr lang="en-US"/>
        </a:p>
      </dgm:t>
    </dgm:pt>
    <dgm:pt modelId="{E0432065-F45F-494A-A76E-7A6E0EBBFB85}">
      <dgm:prSet phldrT="[Text]"/>
      <dgm:spPr/>
      <dgm:t>
        <a:bodyPr/>
        <a:lstStyle/>
        <a:p>
          <a:r>
            <a:rPr lang="en-US" dirty="0" smtClean="0"/>
            <a:t>High risk(</a:t>
          </a:r>
          <a:r>
            <a:rPr lang="en-US" dirty="0" err="1" smtClean="0"/>
            <a:t>Caprini</a:t>
          </a:r>
          <a:r>
            <a:rPr lang="en-US" dirty="0" smtClean="0"/>
            <a:t> ≥5)</a:t>
          </a:r>
          <a:endParaRPr lang="en-US" dirty="0"/>
        </a:p>
      </dgm:t>
    </dgm:pt>
    <dgm:pt modelId="{AA94C5D9-09A5-4C5F-8529-43E6B9DB04ED}" type="parTrans" cxnId="{FC48544D-6563-4039-9B7B-AC4F816B8050}">
      <dgm:prSet/>
      <dgm:spPr/>
      <dgm:t>
        <a:bodyPr/>
        <a:lstStyle/>
        <a:p>
          <a:endParaRPr lang="en-US"/>
        </a:p>
      </dgm:t>
    </dgm:pt>
    <dgm:pt modelId="{A49C2A0D-FD3F-4223-9081-3DB84E877457}" type="sibTrans" cxnId="{FC48544D-6563-4039-9B7B-AC4F816B8050}">
      <dgm:prSet/>
      <dgm:spPr/>
      <dgm:t>
        <a:bodyPr/>
        <a:lstStyle/>
        <a:p>
          <a:endParaRPr lang="en-US"/>
        </a:p>
      </dgm:t>
    </dgm:pt>
    <dgm:pt modelId="{ED064892-C061-480A-A1E6-870D1C564E94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CA" dirty="0" smtClean="0"/>
            <a:t>high risk for major bleeding complications</a:t>
          </a:r>
          <a:endParaRPr lang="en-US" dirty="0"/>
        </a:p>
      </dgm:t>
    </dgm:pt>
    <dgm:pt modelId="{3F1DA1C5-E0C7-4799-9609-E6FF5B3F3AF8}" type="parTrans" cxnId="{01CBD73D-0E44-40B9-BD10-638D9C59262B}">
      <dgm:prSet/>
      <dgm:spPr/>
      <dgm:t>
        <a:bodyPr/>
        <a:lstStyle/>
        <a:p>
          <a:endParaRPr lang="en-US"/>
        </a:p>
      </dgm:t>
    </dgm:pt>
    <dgm:pt modelId="{E270B5A3-BF02-4EA0-B34E-C03DA429E5ED}" type="sibTrans" cxnId="{01CBD73D-0E44-40B9-BD10-638D9C59262B}">
      <dgm:prSet/>
      <dgm:spPr/>
      <dgm:t>
        <a:bodyPr/>
        <a:lstStyle/>
        <a:p>
          <a:endParaRPr lang="en-US"/>
        </a:p>
      </dgm:t>
    </dgm:pt>
    <dgm:pt modelId="{8BF4050D-86E0-40FA-A4D4-33668C15BA88}">
      <dgm:prSet phldrT="[Text]"/>
      <dgm:spPr/>
      <dgm:t>
        <a:bodyPr/>
        <a:lstStyle/>
        <a:p>
          <a:r>
            <a:rPr lang="en-US" dirty="0" smtClean="0"/>
            <a:t>Low risk (7-10/1-2)</a:t>
          </a:r>
          <a:endParaRPr lang="en-US" dirty="0"/>
        </a:p>
      </dgm:t>
    </dgm:pt>
    <dgm:pt modelId="{BA30D4D0-9D67-43DD-86CC-6E314C5885C8}" type="parTrans" cxnId="{EF82A8FF-93AE-4A8F-A2C7-2CA34D287A62}">
      <dgm:prSet/>
      <dgm:spPr/>
      <dgm:t>
        <a:bodyPr/>
        <a:lstStyle/>
        <a:p>
          <a:endParaRPr lang="en-US"/>
        </a:p>
      </dgm:t>
    </dgm:pt>
    <dgm:pt modelId="{628A4B38-AAAD-4612-984C-00D9B324AC4B}" type="sibTrans" cxnId="{EF82A8FF-93AE-4A8F-A2C7-2CA34D287A62}">
      <dgm:prSet/>
      <dgm:spPr/>
      <dgm:t>
        <a:bodyPr/>
        <a:lstStyle/>
        <a:p>
          <a:endParaRPr lang="en-US"/>
        </a:p>
      </dgm:t>
    </dgm:pt>
    <dgm:pt modelId="{6F7808AA-0F47-4D82-B3C5-E3B5AF698182}">
      <dgm:prSet phldrT="[Text]"/>
      <dgm:spPr/>
      <dgm:t>
        <a:bodyPr/>
        <a:lstStyle/>
        <a:p>
          <a:r>
            <a:rPr lang="en-US" dirty="0" smtClean="0"/>
            <a:t>IPC</a:t>
          </a:r>
          <a:endParaRPr lang="en-US" dirty="0"/>
        </a:p>
      </dgm:t>
    </dgm:pt>
    <dgm:pt modelId="{CC6C2DA1-376C-404B-A8F5-627C6B16BA19}" type="parTrans" cxnId="{3E7BD1A5-1261-40EB-944A-B5743B27BF52}">
      <dgm:prSet/>
      <dgm:spPr/>
      <dgm:t>
        <a:bodyPr/>
        <a:lstStyle/>
        <a:p>
          <a:endParaRPr lang="en-US"/>
        </a:p>
      </dgm:t>
    </dgm:pt>
    <dgm:pt modelId="{6544C251-5A05-4D14-B537-7A4F83BF5EE4}" type="sibTrans" cxnId="{3E7BD1A5-1261-40EB-944A-B5743B27BF52}">
      <dgm:prSet/>
      <dgm:spPr/>
      <dgm:t>
        <a:bodyPr/>
        <a:lstStyle/>
        <a:p>
          <a:endParaRPr lang="en-US"/>
        </a:p>
      </dgm:t>
    </dgm:pt>
    <dgm:pt modelId="{A18AD4CC-B907-4F9F-A5E3-7DF00125C8A4}">
      <dgm:prSet phldrT="[Text]"/>
      <dgm:spPr/>
      <dgm:t>
        <a:bodyPr/>
        <a:lstStyle/>
        <a:p>
          <a:r>
            <a:rPr lang="en-US" dirty="0" smtClean="0"/>
            <a:t>Moderate risk(&gt;10/3-4)</a:t>
          </a:r>
          <a:endParaRPr lang="en-US" dirty="0"/>
        </a:p>
      </dgm:t>
    </dgm:pt>
    <dgm:pt modelId="{CD883A6F-3C9A-4757-B7B6-441F19CFD2CD}" type="parTrans" cxnId="{AC6ABF2E-BD02-4B2F-8007-F286F8320CA9}">
      <dgm:prSet/>
      <dgm:spPr/>
      <dgm:t>
        <a:bodyPr/>
        <a:lstStyle/>
        <a:p>
          <a:endParaRPr lang="en-US"/>
        </a:p>
      </dgm:t>
    </dgm:pt>
    <dgm:pt modelId="{4C472C73-7D16-4120-8BED-C9ED736A6DB4}" type="sibTrans" cxnId="{AC6ABF2E-BD02-4B2F-8007-F286F8320CA9}">
      <dgm:prSet/>
      <dgm:spPr/>
      <dgm:t>
        <a:bodyPr/>
        <a:lstStyle/>
        <a:p>
          <a:endParaRPr lang="en-US"/>
        </a:p>
      </dgm:t>
    </dgm:pt>
    <dgm:pt modelId="{7016AA9D-8FC0-4870-9709-36EE51A1B009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CA" dirty="0" smtClean="0"/>
            <a:t>high risk for major bleeding complications</a:t>
          </a:r>
          <a:endParaRPr lang="en-US" dirty="0"/>
        </a:p>
      </dgm:t>
    </dgm:pt>
    <dgm:pt modelId="{4F8A6DE1-3BF3-4E8D-BA5E-83FB060EFB4B}" type="parTrans" cxnId="{DFF7F876-8A36-45E5-96A2-C35AA52E0532}">
      <dgm:prSet/>
      <dgm:spPr/>
      <dgm:t>
        <a:bodyPr/>
        <a:lstStyle/>
        <a:p>
          <a:endParaRPr lang="en-US"/>
        </a:p>
      </dgm:t>
    </dgm:pt>
    <dgm:pt modelId="{C7C15161-B839-4429-88F4-7BF3DDA7AB2D}" type="sibTrans" cxnId="{DFF7F876-8A36-45E5-96A2-C35AA52E0532}">
      <dgm:prSet/>
      <dgm:spPr/>
      <dgm:t>
        <a:bodyPr/>
        <a:lstStyle/>
        <a:p>
          <a:endParaRPr lang="en-US"/>
        </a:p>
      </dgm:t>
    </dgm:pt>
    <dgm:pt modelId="{63A8C921-918F-4045-A3BE-E2B5A30935D0}">
      <dgm:prSet phldrT="[Text]"/>
      <dgm:spPr/>
      <dgm:t>
        <a:bodyPr/>
        <a:lstStyle/>
        <a:p>
          <a:r>
            <a:rPr lang="en-CA" dirty="0" smtClean="0"/>
            <a:t>High risk for major bleeding complications or consequences of bleeding are thought to be severe</a:t>
          </a:r>
          <a:endParaRPr lang="en-US" dirty="0"/>
        </a:p>
      </dgm:t>
    </dgm:pt>
    <dgm:pt modelId="{87184555-3BF0-48E3-B1D9-D82E48FE0389}" type="parTrans" cxnId="{EAD07201-6D4F-46EF-B870-1268B84F49AF}">
      <dgm:prSet/>
      <dgm:spPr/>
      <dgm:t>
        <a:bodyPr/>
        <a:lstStyle/>
        <a:p>
          <a:endParaRPr lang="en-US"/>
        </a:p>
      </dgm:t>
    </dgm:pt>
    <dgm:pt modelId="{147D62D1-322F-4256-90E8-2354BC3AB72B}" type="sibTrans" cxnId="{EAD07201-6D4F-46EF-B870-1268B84F49AF}">
      <dgm:prSet/>
      <dgm:spPr/>
      <dgm:t>
        <a:bodyPr/>
        <a:lstStyle/>
        <a:p>
          <a:endParaRPr lang="en-US"/>
        </a:p>
      </dgm:t>
    </dgm:pt>
    <dgm:pt modelId="{35D1D957-862F-4FDF-870C-5F241468A32B}">
      <dgm:prSet phldrT="[Text]"/>
      <dgm:spPr/>
      <dgm:t>
        <a:bodyPr/>
        <a:lstStyle/>
        <a:p>
          <a:r>
            <a:rPr lang="en-US" dirty="0" smtClean="0"/>
            <a:t>LMWH, LDUH, or IPC</a:t>
          </a:r>
          <a:endParaRPr lang="en-US" dirty="0"/>
        </a:p>
      </dgm:t>
    </dgm:pt>
    <dgm:pt modelId="{EB17092D-7327-45B6-BDCF-9CC147D1581E}" type="parTrans" cxnId="{F08F83EA-1B41-45BB-8C3D-92E0B00A4630}">
      <dgm:prSet/>
      <dgm:spPr/>
      <dgm:t>
        <a:bodyPr/>
        <a:lstStyle/>
        <a:p>
          <a:endParaRPr lang="en-US"/>
        </a:p>
      </dgm:t>
    </dgm:pt>
    <dgm:pt modelId="{F0B6A0C9-193B-422C-A8A0-28B2539161B6}" type="sibTrans" cxnId="{F08F83EA-1B41-45BB-8C3D-92E0B00A4630}">
      <dgm:prSet/>
      <dgm:spPr/>
      <dgm:t>
        <a:bodyPr/>
        <a:lstStyle/>
        <a:p>
          <a:endParaRPr lang="en-US"/>
        </a:p>
      </dgm:t>
    </dgm:pt>
    <dgm:pt modelId="{F295FC57-ED8C-446D-8BFA-060DB78BEEFD}">
      <dgm:prSet phldrT="[Text]"/>
      <dgm:spPr/>
      <dgm:t>
        <a:bodyPr/>
        <a:lstStyle/>
        <a:p>
          <a:r>
            <a:rPr lang="en-US" dirty="0" smtClean="0"/>
            <a:t>IPC</a:t>
          </a:r>
          <a:endParaRPr lang="en-US" dirty="0"/>
        </a:p>
      </dgm:t>
    </dgm:pt>
    <dgm:pt modelId="{E8AAE28B-DFD7-4F86-8601-FED57C1FABB4}" type="parTrans" cxnId="{5574A7F5-4D1E-415F-9CDD-85A15849C51A}">
      <dgm:prSet/>
      <dgm:spPr/>
      <dgm:t>
        <a:bodyPr/>
        <a:lstStyle/>
        <a:p>
          <a:endParaRPr lang="en-US"/>
        </a:p>
      </dgm:t>
    </dgm:pt>
    <dgm:pt modelId="{60EEA783-8457-4591-B483-3E813D09AFFB}" type="sibTrans" cxnId="{5574A7F5-4D1E-415F-9CDD-85A15849C51A}">
      <dgm:prSet/>
      <dgm:spPr/>
      <dgm:t>
        <a:bodyPr/>
        <a:lstStyle/>
        <a:p>
          <a:endParaRPr lang="en-US"/>
        </a:p>
      </dgm:t>
    </dgm:pt>
    <dgm:pt modelId="{59155A1A-0E5F-4E3B-A0D6-A910BAFAC97B}">
      <dgm:prSet phldrT="[Text]"/>
      <dgm:spPr/>
      <dgm:t>
        <a:bodyPr/>
        <a:lstStyle/>
        <a:p>
          <a:r>
            <a:rPr lang="en-US" dirty="0" smtClean="0"/>
            <a:t>LMWH or LDUH +  IPC or elastic stockings</a:t>
          </a:r>
          <a:endParaRPr lang="en-US" dirty="0"/>
        </a:p>
      </dgm:t>
    </dgm:pt>
    <dgm:pt modelId="{C7E87A92-653D-4AF4-9E57-910C0105E891}" type="parTrans" cxnId="{1C1C8507-2E72-42FE-8666-C001C8914FF3}">
      <dgm:prSet/>
      <dgm:spPr/>
      <dgm:t>
        <a:bodyPr/>
        <a:lstStyle/>
        <a:p>
          <a:endParaRPr lang="en-US"/>
        </a:p>
      </dgm:t>
    </dgm:pt>
    <dgm:pt modelId="{2A591350-5757-49E3-8D9F-40D3438AA558}" type="sibTrans" cxnId="{1C1C8507-2E72-42FE-8666-C001C8914FF3}">
      <dgm:prSet/>
      <dgm:spPr/>
      <dgm:t>
        <a:bodyPr/>
        <a:lstStyle/>
        <a:p>
          <a:endParaRPr lang="en-US"/>
        </a:p>
      </dgm:t>
    </dgm:pt>
    <dgm:pt modelId="{8F1F1B54-9AA7-47CD-999D-3F3A615BA85F}">
      <dgm:prSet phldrT="[Text]"/>
      <dgm:spPr/>
      <dgm:t>
        <a:bodyPr/>
        <a:lstStyle/>
        <a:p>
          <a:r>
            <a:rPr lang="en-US" dirty="0" smtClean="0"/>
            <a:t>IPC </a:t>
          </a:r>
          <a:endParaRPr lang="en-US" dirty="0"/>
        </a:p>
      </dgm:t>
    </dgm:pt>
    <dgm:pt modelId="{C08916EE-59C0-47F2-B0EE-E7C11A209322}" type="parTrans" cxnId="{A5DC8837-BCB3-425C-AA78-F5E934996434}">
      <dgm:prSet/>
      <dgm:spPr/>
      <dgm:t>
        <a:bodyPr/>
        <a:lstStyle/>
        <a:p>
          <a:endParaRPr lang="en-US"/>
        </a:p>
      </dgm:t>
    </dgm:pt>
    <dgm:pt modelId="{BACDA505-FE0D-4F36-92AC-485BFF652CC9}" type="sibTrans" cxnId="{A5DC8837-BCB3-425C-AA78-F5E934996434}">
      <dgm:prSet/>
      <dgm:spPr/>
      <dgm:t>
        <a:bodyPr/>
        <a:lstStyle/>
        <a:p>
          <a:endParaRPr lang="en-US"/>
        </a:p>
      </dgm:t>
    </dgm:pt>
    <dgm:pt modelId="{0AAE7C72-F838-4A74-949A-E3EBB6A50D02}" type="pres">
      <dgm:prSet presAssocID="{415B52D8-D72C-491E-A448-B509B996B9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38923-094E-43AA-ACD7-5B9FED2EE528}" type="pres">
      <dgm:prSet presAssocID="{9B3211CB-F077-4DD5-8236-9C3B3A607BF5}" presName="root1" presStyleCnt="0"/>
      <dgm:spPr/>
    </dgm:pt>
    <dgm:pt modelId="{EEBAEEDC-BF24-42C3-8763-9A5EC20A52DA}" type="pres">
      <dgm:prSet presAssocID="{9B3211CB-F077-4DD5-8236-9C3B3A607B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5C5C-2CB9-4042-9A84-4C8085B4BBFF}" type="pres">
      <dgm:prSet presAssocID="{9B3211CB-F077-4DD5-8236-9C3B3A607BF5}" presName="level2hierChild" presStyleCnt="0"/>
      <dgm:spPr/>
    </dgm:pt>
    <dgm:pt modelId="{20E08CF4-5533-4631-8354-BBD2A67C970A}" type="pres">
      <dgm:prSet presAssocID="{6A353F4A-0484-4B71-A534-FD1B0CA03AF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6246841-D2A2-4987-8540-B843B695364D}" type="pres">
      <dgm:prSet presAssocID="{6A353F4A-0484-4B71-A534-FD1B0CA03AF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F9D2E5B-74D5-40E8-9E1D-F278C3C4B269}" type="pres">
      <dgm:prSet presAssocID="{55DA304F-BEDD-463A-8CB6-C86E480A944F}" presName="root2" presStyleCnt="0"/>
      <dgm:spPr/>
    </dgm:pt>
    <dgm:pt modelId="{9AA3C185-B9C7-462F-9B7D-2DB8EAF0E3D9}" type="pres">
      <dgm:prSet presAssocID="{55DA304F-BEDD-463A-8CB6-C86E480A944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4A134-26F4-45DA-9F6E-B86C813C0058}" type="pres">
      <dgm:prSet presAssocID="{55DA304F-BEDD-463A-8CB6-C86E480A944F}" presName="level3hierChild" presStyleCnt="0"/>
      <dgm:spPr/>
    </dgm:pt>
    <dgm:pt modelId="{8479C1A5-CB8E-4311-A1E8-D308BA69C54A}" type="pres">
      <dgm:prSet presAssocID="{06578AD0-6540-4A3B-86FA-4569B1AF0202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AEE6FA3F-D11A-494D-B181-45EF34CCB815}" type="pres">
      <dgm:prSet presAssocID="{06578AD0-6540-4A3B-86FA-4569B1AF020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E7CA76D8-2C6A-4997-BD1E-C51179F50D60}" type="pres">
      <dgm:prSet presAssocID="{1A446037-7AB1-4AE0-A09D-050D15452B2A}" presName="root2" presStyleCnt="0"/>
      <dgm:spPr/>
    </dgm:pt>
    <dgm:pt modelId="{3FB297BB-7BF0-478C-9CAB-E2816580DA61}" type="pres">
      <dgm:prSet presAssocID="{1A446037-7AB1-4AE0-A09D-050D15452B2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43600-A2B4-4201-91F4-09AA801EAE65}" type="pres">
      <dgm:prSet presAssocID="{1A446037-7AB1-4AE0-A09D-050D15452B2A}" presName="level3hierChild" presStyleCnt="0"/>
      <dgm:spPr/>
    </dgm:pt>
    <dgm:pt modelId="{A97D48BB-18CB-4197-84D3-3CC802DF7859}" type="pres">
      <dgm:prSet presAssocID="{BA30D4D0-9D67-43DD-86CC-6E314C5885C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FDD9944-FB3D-443C-95B3-E0F1D5F5591F}" type="pres">
      <dgm:prSet presAssocID="{BA30D4D0-9D67-43DD-86CC-6E314C5885C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22BD1D6-DA90-4689-94BD-2BE181BD7D06}" type="pres">
      <dgm:prSet presAssocID="{8BF4050D-86E0-40FA-A4D4-33668C15BA88}" presName="root2" presStyleCnt="0"/>
      <dgm:spPr/>
    </dgm:pt>
    <dgm:pt modelId="{102D7307-E25B-44DD-A968-29B1C9292A95}" type="pres">
      <dgm:prSet presAssocID="{8BF4050D-86E0-40FA-A4D4-33668C15BA8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1AFFA5-0AFE-4BA9-8D8D-9A95C785FC70}" type="pres">
      <dgm:prSet presAssocID="{8BF4050D-86E0-40FA-A4D4-33668C15BA88}" presName="level3hierChild" presStyleCnt="0"/>
      <dgm:spPr/>
    </dgm:pt>
    <dgm:pt modelId="{32AE87C1-C9AD-4B32-9F89-44F83733A2DA}" type="pres">
      <dgm:prSet presAssocID="{CC6C2DA1-376C-404B-A8F5-627C6B16BA19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B26F7A0A-C3EE-45FE-87E1-0B2B726F3A6A}" type="pres">
      <dgm:prSet presAssocID="{CC6C2DA1-376C-404B-A8F5-627C6B16BA19}" presName="connTx" presStyleLbl="parChTrans1D3" presStyleIdx="1" presStyleCnt="6"/>
      <dgm:spPr/>
      <dgm:t>
        <a:bodyPr/>
        <a:lstStyle/>
        <a:p>
          <a:endParaRPr lang="en-US"/>
        </a:p>
      </dgm:t>
    </dgm:pt>
    <dgm:pt modelId="{342A42A5-4E25-4991-AFB1-83B1ACD817F2}" type="pres">
      <dgm:prSet presAssocID="{6F7808AA-0F47-4D82-B3C5-E3B5AF698182}" presName="root2" presStyleCnt="0"/>
      <dgm:spPr/>
    </dgm:pt>
    <dgm:pt modelId="{315DC24B-B6EC-4E12-8A2E-7437A0CA76A4}" type="pres">
      <dgm:prSet presAssocID="{6F7808AA-0F47-4D82-B3C5-E3B5AF698182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91C5CD-FB07-4282-A74C-E4C9B89B3F3D}" type="pres">
      <dgm:prSet presAssocID="{6F7808AA-0F47-4D82-B3C5-E3B5AF698182}" presName="level3hierChild" presStyleCnt="0"/>
      <dgm:spPr/>
    </dgm:pt>
    <dgm:pt modelId="{9E778B5D-A3A4-43E9-AF92-072F15F8C281}" type="pres">
      <dgm:prSet presAssocID="{CD883A6F-3C9A-4757-B7B6-441F19CFD2CD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4A0FFB9-A727-47D1-B922-0B1D30C29522}" type="pres">
      <dgm:prSet presAssocID="{CD883A6F-3C9A-4757-B7B6-441F19CFD2C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09FEF55-B5F0-4A00-83D4-78610BA82F86}" type="pres">
      <dgm:prSet presAssocID="{A18AD4CC-B907-4F9F-A5E3-7DF00125C8A4}" presName="root2" presStyleCnt="0"/>
      <dgm:spPr/>
    </dgm:pt>
    <dgm:pt modelId="{5990E408-EC6F-4E1A-8750-7DAB0E4C6C0D}" type="pres">
      <dgm:prSet presAssocID="{A18AD4CC-B907-4F9F-A5E3-7DF00125C8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931E4-9094-4568-AB0D-2D8D8EE1739B}" type="pres">
      <dgm:prSet presAssocID="{A18AD4CC-B907-4F9F-A5E3-7DF00125C8A4}" presName="level3hierChild" presStyleCnt="0"/>
      <dgm:spPr/>
    </dgm:pt>
    <dgm:pt modelId="{6771AE6D-F059-4B1E-9211-1B2570E784A6}" type="pres">
      <dgm:prSet presAssocID="{4F8A6DE1-3BF3-4E8D-BA5E-83FB060EFB4B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AED7C54-7118-495B-9C77-54543B0C11F6}" type="pres">
      <dgm:prSet presAssocID="{4F8A6DE1-3BF3-4E8D-BA5E-83FB060EFB4B}" presName="connTx" presStyleLbl="parChTrans1D3" presStyleIdx="2" presStyleCnt="6"/>
      <dgm:spPr/>
      <dgm:t>
        <a:bodyPr/>
        <a:lstStyle/>
        <a:p>
          <a:endParaRPr lang="en-US"/>
        </a:p>
      </dgm:t>
    </dgm:pt>
    <dgm:pt modelId="{4DFAF608-35E8-4298-B7C1-46D78E43A762}" type="pres">
      <dgm:prSet presAssocID="{7016AA9D-8FC0-4870-9709-36EE51A1B009}" presName="root2" presStyleCnt="0"/>
      <dgm:spPr/>
    </dgm:pt>
    <dgm:pt modelId="{AB893C17-9D12-472A-8097-8264E4C2ADEF}" type="pres">
      <dgm:prSet presAssocID="{7016AA9D-8FC0-4870-9709-36EE51A1B009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6200E-3898-44E2-AB3E-776CB071ECBE}" type="pres">
      <dgm:prSet presAssocID="{7016AA9D-8FC0-4870-9709-36EE51A1B009}" presName="level3hierChild" presStyleCnt="0"/>
      <dgm:spPr/>
    </dgm:pt>
    <dgm:pt modelId="{B8143442-8608-4B29-BE1D-AD305B3C7797}" type="pres">
      <dgm:prSet presAssocID="{EB17092D-7327-45B6-BDCF-9CC147D1581E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5A44362E-4EB4-4936-BA3D-36250E0AAD25}" type="pres">
      <dgm:prSet presAssocID="{EB17092D-7327-45B6-BDCF-9CC147D1581E}" presName="connTx" presStyleLbl="parChTrans1D4" presStyleIdx="0" presStyleCnt="4"/>
      <dgm:spPr/>
      <dgm:t>
        <a:bodyPr/>
        <a:lstStyle/>
        <a:p>
          <a:endParaRPr lang="en-US"/>
        </a:p>
      </dgm:t>
    </dgm:pt>
    <dgm:pt modelId="{6ABD719A-4383-48C3-B7AE-12B1FCF8F669}" type="pres">
      <dgm:prSet presAssocID="{35D1D957-862F-4FDF-870C-5F241468A32B}" presName="root2" presStyleCnt="0"/>
      <dgm:spPr/>
    </dgm:pt>
    <dgm:pt modelId="{97A22D21-77DD-420F-9D9D-0B74C1EFCE58}" type="pres">
      <dgm:prSet presAssocID="{35D1D957-862F-4FDF-870C-5F241468A32B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AF266F-7101-42B0-AA39-6EDF8D456C7F}" type="pres">
      <dgm:prSet presAssocID="{35D1D957-862F-4FDF-870C-5F241468A32B}" presName="level3hierChild" presStyleCnt="0"/>
      <dgm:spPr/>
    </dgm:pt>
    <dgm:pt modelId="{29509C8B-3001-4763-BC93-86E68E1B3F74}" type="pres">
      <dgm:prSet presAssocID="{5A7D346A-94C0-4E84-BCA2-7D02E781F76B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6CA4850C-A31C-4EA1-98A5-9EF60995EC5B}" type="pres">
      <dgm:prSet presAssocID="{5A7D346A-94C0-4E84-BCA2-7D02E781F76B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57DF64D-7148-474E-AF3F-9DEAE77A7076}" type="pres">
      <dgm:prSet presAssocID="{9DCE513D-80E9-4510-924B-A11E398D1B15}" presName="root2" presStyleCnt="0"/>
      <dgm:spPr/>
    </dgm:pt>
    <dgm:pt modelId="{2D366FE1-9361-4BE3-8A67-B4A6736A50F5}" type="pres">
      <dgm:prSet presAssocID="{9DCE513D-80E9-4510-924B-A11E398D1B1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F035E-826C-44BA-BE00-0C2E690DEA03}" type="pres">
      <dgm:prSet presAssocID="{9DCE513D-80E9-4510-924B-A11E398D1B15}" presName="level3hierChild" presStyleCnt="0"/>
      <dgm:spPr/>
    </dgm:pt>
    <dgm:pt modelId="{AE90C23B-4753-40E9-B428-8E8DE633C1ED}" type="pres">
      <dgm:prSet presAssocID="{E8AAE28B-DFD7-4F86-8601-FED57C1FABB4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2277014A-EEE6-44F0-876E-806163456BF2}" type="pres">
      <dgm:prSet presAssocID="{E8AAE28B-DFD7-4F86-8601-FED57C1FABB4}" presName="connTx" presStyleLbl="parChTrans1D4" presStyleIdx="1" presStyleCnt="4"/>
      <dgm:spPr/>
      <dgm:t>
        <a:bodyPr/>
        <a:lstStyle/>
        <a:p>
          <a:endParaRPr lang="en-US"/>
        </a:p>
      </dgm:t>
    </dgm:pt>
    <dgm:pt modelId="{5CDD83D8-84E0-489B-8756-73E363FA62E7}" type="pres">
      <dgm:prSet presAssocID="{F295FC57-ED8C-446D-8BFA-060DB78BEEFD}" presName="root2" presStyleCnt="0"/>
      <dgm:spPr/>
    </dgm:pt>
    <dgm:pt modelId="{6D28902E-96E3-4805-A19B-BB52A939A43C}" type="pres">
      <dgm:prSet presAssocID="{F295FC57-ED8C-446D-8BFA-060DB78BEEFD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1FF66-1150-4B63-A879-3D30183565EE}" type="pres">
      <dgm:prSet presAssocID="{F295FC57-ED8C-446D-8BFA-060DB78BEEFD}" presName="level3hierChild" presStyleCnt="0"/>
      <dgm:spPr/>
    </dgm:pt>
    <dgm:pt modelId="{8B36E180-73AD-47DA-B265-0C190182CEE3}" type="pres">
      <dgm:prSet presAssocID="{AA94C5D9-09A5-4C5F-8529-43E6B9DB04E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FDB598F-B667-4838-8666-ED377BB998C0}" type="pres">
      <dgm:prSet presAssocID="{AA94C5D9-09A5-4C5F-8529-43E6B9DB04E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5AD80F4-FDDE-462D-AC85-66CC01257601}" type="pres">
      <dgm:prSet presAssocID="{E0432065-F45F-494A-A76E-7A6E0EBBFB85}" presName="root2" presStyleCnt="0"/>
      <dgm:spPr/>
    </dgm:pt>
    <dgm:pt modelId="{1EB259DB-FA80-4670-A348-D5FEC5A90E35}" type="pres">
      <dgm:prSet presAssocID="{E0432065-F45F-494A-A76E-7A6E0EBBFB8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4A14CB-CEA6-4762-B40C-46C0A9C4AAD7}" type="pres">
      <dgm:prSet presAssocID="{E0432065-F45F-494A-A76E-7A6E0EBBFB85}" presName="level3hierChild" presStyleCnt="0"/>
      <dgm:spPr/>
    </dgm:pt>
    <dgm:pt modelId="{11E4DE02-BAA0-4947-A24D-5C98B2B56378}" type="pres">
      <dgm:prSet presAssocID="{3F1DA1C5-E0C7-4799-9609-E6FF5B3F3AF8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1E320667-52A1-4009-B5B0-65715F918610}" type="pres">
      <dgm:prSet presAssocID="{3F1DA1C5-E0C7-4799-9609-E6FF5B3F3AF8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FC8AB72-C533-4C7E-862F-6BEB4743BDC8}" type="pres">
      <dgm:prSet presAssocID="{ED064892-C061-480A-A1E6-870D1C564E94}" presName="root2" presStyleCnt="0"/>
      <dgm:spPr/>
    </dgm:pt>
    <dgm:pt modelId="{4718826E-E334-4235-B381-538D3EF3A15D}" type="pres">
      <dgm:prSet presAssocID="{ED064892-C061-480A-A1E6-870D1C564E9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65F82-5CF5-46D2-BDB6-2FE8ED146FA7}" type="pres">
      <dgm:prSet presAssocID="{ED064892-C061-480A-A1E6-870D1C564E94}" presName="level3hierChild" presStyleCnt="0"/>
      <dgm:spPr/>
    </dgm:pt>
    <dgm:pt modelId="{3BB1DE1B-6FF8-4AC5-9D1B-10EF26C7A61E}" type="pres">
      <dgm:prSet presAssocID="{C7E87A92-653D-4AF4-9E57-910C0105E891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A87B96AD-C33B-47A5-8513-47C1D664C447}" type="pres">
      <dgm:prSet presAssocID="{C7E87A92-653D-4AF4-9E57-910C0105E891}" presName="connTx" presStyleLbl="parChTrans1D4" presStyleIdx="2" presStyleCnt="4"/>
      <dgm:spPr/>
      <dgm:t>
        <a:bodyPr/>
        <a:lstStyle/>
        <a:p>
          <a:endParaRPr lang="en-US"/>
        </a:p>
      </dgm:t>
    </dgm:pt>
    <dgm:pt modelId="{BC559FD3-15B6-4D5F-BDAC-E41FC05694E4}" type="pres">
      <dgm:prSet presAssocID="{59155A1A-0E5F-4E3B-A0D6-A910BAFAC97B}" presName="root2" presStyleCnt="0"/>
      <dgm:spPr/>
    </dgm:pt>
    <dgm:pt modelId="{C8C44FE9-3294-45BE-87D7-471ED82DF53F}" type="pres">
      <dgm:prSet presAssocID="{59155A1A-0E5F-4E3B-A0D6-A910BAFAC97B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72C90-B36B-4A03-862A-43DD8D6D7BB0}" type="pres">
      <dgm:prSet presAssocID="{59155A1A-0E5F-4E3B-A0D6-A910BAFAC97B}" presName="level3hierChild" presStyleCnt="0"/>
      <dgm:spPr/>
    </dgm:pt>
    <dgm:pt modelId="{0B96460D-4D25-49A5-9CE6-A4DD3AFAB9A1}" type="pres">
      <dgm:prSet presAssocID="{87184555-3BF0-48E3-B1D9-D82E48FE0389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CCA82B0E-845B-4111-98EB-8DC486B1BDF2}" type="pres">
      <dgm:prSet presAssocID="{87184555-3BF0-48E3-B1D9-D82E48FE0389}" presName="connTx" presStyleLbl="parChTrans1D3" presStyleIdx="5" presStyleCnt="6"/>
      <dgm:spPr/>
      <dgm:t>
        <a:bodyPr/>
        <a:lstStyle/>
        <a:p>
          <a:endParaRPr lang="en-US"/>
        </a:p>
      </dgm:t>
    </dgm:pt>
    <dgm:pt modelId="{52AADAD6-D065-4A77-99FF-8F22B5ECA898}" type="pres">
      <dgm:prSet presAssocID="{63A8C921-918F-4045-A3BE-E2B5A30935D0}" presName="root2" presStyleCnt="0"/>
      <dgm:spPr/>
    </dgm:pt>
    <dgm:pt modelId="{1312A664-F795-4F55-8C4D-C5DC201C25D8}" type="pres">
      <dgm:prSet presAssocID="{63A8C921-918F-4045-A3BE-E2B5A30935D0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BCDA0-EAE4-42EE-9D1F-5EFE5A6F2CFE}" type="pres">
      <dgm:prSet presAssocID="{63A8C921-918F-4045-A3BE-E2B5A30935D0}" presName="level3hierChild" presStyleCnt="0"/>
      <dgm:spPr/>
    </dgm:pt>
    <dgm:pt modelId="{EB235644-B80D-410A-B22A-D8B26D35A091}" type="pres">
      <dgm:prSet presAssocID="{C08916EE-59C0-47F2-B0EE-E7C11A209322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26158B30-F989-4BB4-8B83-ACC32B2323E7}" type="pres">
      <dgm:prSet presAssocID="{C08916EE-59C0-47F2-B0EE-E7C11A209322}" presName="connTx" presStyleLbl="parChTrans1D4" presStyleIdx="3" presStyleCnt="4"/>
      <dgm:spPr/>
      <dgm:t>
        <a:bodyPr/>
        <a:lstStyle/>
        <a:p>
          <a:endParaRPr lang="en-US"/>
        </a:p>
      </dgm:t>
    </dgm:pt>
    <dgm:pt modelId="{E6762C35-0E49-44E7-96EB-39D999101EEC}" type="pres">
      <dgm:prSet presAssocID="{8F1F1B54-9AA7-47CD-999D-3F3A615BA85F}" presName="root2" presStyleCnt="0"/>
      <dgm:spPr/>
    </dgm:pt>
    <dgm:pt modelId="{7699C093-00AF-415C-9742-A549C694EA03}" type="pres">
      <dgm:prSet presAssocID="{8F1F1B54-9AA7-47CD-999D-3F3A615BA85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09B00-665A-45F3-A71C-A9F21C04CB34}" type="pres">
      <dgm:prSet presAssocID="{8F1F1B54-9AA7-47CD-999D-3F3A615BA85F}" presName="level3hierChild" presStyleCnt="0"/>
      <dgm:spPr/>
    </dgm:pt>
  </dgm:ptLst>
  <dgm:cxnLst>
    <dgm:cxn modelId="{AC6ABF2E-BD02-4B2F-8007-F286F8320CA9}" srcId="{9B3211CB-F077-4DD5-8236-9C3B3A607BF5}" destId="{A18AD4CC-B907-4F9F-A5E3-7DF00125C8A4}" srcOrd="2" destOrd="0" parTransId="{CD883A6F-3C9A-4757-B7B6-441F19CFD2CD}" sibTransId="{4C472C73-7D16-4120-8BED-C9ED736A6DB4}"/>
    <dgm:cxn modelId="{1F7C518E-3BB6-454F-B06F-676D074717D9}" type="presOf" srcId="{BA30D4D0-9D67-43DD-86CC-6E314C5885C8}" destId="{2FDD9944-FB3D-443C-95B3-E0F1D5F5591F}" srcOrd="1" destOrd="0" presId="urn:microsoft.com/office/officeart/2005/8/layout/hierarchy2"/>
    <dgm:cxn modelId="{D88FB21C-1845-4483-A091-49511B72D29E}" type="presOf" srcId="{AA94C5D9-09A5-4C5F-8529-43E6B9DB04ED}" destId="{8B36E180-73AD-47DA-B265-0C190182CEE3}" srcOrd="0" destOrd="0" presId="urn:microsoft.com/office/officeart/2005/8/layout/hierarchy2"/>
    <dgm:cxn modelId="{F08F83EA-1B41-45BB-8C3D-92E0B00A4630}" srcId="{7016AA9D-8FC0-4870-9709-36EE51A1B009}" destId="{35D1D957-862F-4FDF-870C-5F241468A32B}" srcOrd="0" destOrd="0" parTransId="{EB17092D-7327-45B6-BDCF-9CC147D1581E}" sibTransId="{F0B6A0C9-193B-422C-A8A0-28B2539161B6}"/>
    <dgm:cxn modelId="{4862CC95-7B85-4FA8-8020-74EDDC3905D8}" type="presOf" srcId="{C7E87A92-653D-4AF4-9E57-910C0105E891}" destId="{A87B96AD-C33B-47A5-8513-47C1D664C447}" srcOrd="1" destOrd="0" presId="urn:microsoft.com/office/officeart/2005/8/layout/hierarchy2"/>
    <dgm:cxn modelId="{5B9584FD-F61D-4C9A-8058-6BBAFD5E0358}" type="presOf" srcId="{C08916EE-59C0-47F2-B0EE-E7C11A209322}" destId="{26158B30-F989-4BB4-8B83-ACC32B2323E7}" srcOrd="1" destOrd="0" presId="urn:microsoft.com/office/officeart/2005/8/layout/hierarchy2"/>
    <dgm:cxn modelId="{8103FDE6-3A4F-4BE6-9A20-748475B280EE}" srcId="{A18AD4CC-B907-4F9F-A5E3-7DF00125C8A4}" destId="{9DCE513D-80E9-4510-924B-A11E398D1B15}" srcOrd="1" destOrd="0" parTransId="{5A7D346A-94C0-4E84-BCA2-7D02E781F76B}" sibTransId="{35315227-E694-414A-9C12-AE281BC14093}"/>
    <dgm:cxn modelId="{CA5342CD-3A47-4EE0-A4D0-AA83B1789C18}" type="presOf" srcId="{E8AAE28B-DFD7-4F86-8601-FED57C1FABB4}" destId="{AE90C23B-4753-40E9-B428-8E8DE633C1ED}" srcOrd="0" destOrd="0" presId="urn:microsoft.com/office/officeart/2005/8/layout/hierarchy2"/>
    <dgm:cxn modelId="{DE788C9C-F2E2-4A54-A38C-A6263AFF8EBD}" type="presOf" srcId="{63A8C921-918F-4045-A3BE-E2B5A30935D0}" destId="{1312A664-F795-4F55-8C4D-C5DC201C25D8}" srcOrd="0" destOrd="0" presId="urn:microsoft.com/office/officeart/2005/8/layout/hierarchy2"/>
    <dgm:cxn modelId="{F44E2651-8707-4984-8517-66B9FB900500}" type="presOf" srcId="{415B52D8-D72C-491E-A448-B509B996B9E7}" destId="{0AAE7C72-F838-4A74-949A-E3EBB6A50D02}" srcOrd="0" destOrd="0" presId="urn:microsoft.com/office/officeart/2005/8/layout/hierarchy2"/>
    <dgm:cxn modelId="{EF82A8FF-93AE-4A8F-A2C7-2CA34D287A62}" srcId="{9B3211CB-F077-4DD5-8236-9C3B3A607BF5}" destId="{8BF4050D-86E0-40FA-A4D4-33668C15BA88}" srcOrd="1" destOrd="0" parTransId="{BA30D4D0-9D67-43DD-86CC-6E314C5885C8}" sibTransId="{628A4B38-AAAD-4612-984C-00D9B324AC4B}"/>
    <dgm:cxn modelId="{B2E1036C-0776-4D90-AF92-AB1645BA2971}" type="presOf" srcId="{3F1DA1C5-E0C7-4799-9609-E6FF5B3F3AF8}" destId="{1E320667-52A1-4009-B5B0-65715F918610}" srcOrd="1" destOrd="0" presId="urn:microsoft.com/office/officeart/2005/8/layout/hierarchy2"/>
    <dgm:cxn modelId="{571A28C9-4701-49BF-926F-E377876A35F8}" type="presOf" srcId="{7016AA9D-8FC0-4870-9709-36EE51A1B009}" destId="{AB893C17-9D12-472A-8097-8264E4C2ADEF}" srcOrd="0" destOrd="0" presId="urn:microsoft.com/office/officeart/2005/8/layout/hierarchy2"/>
    <dgm:cxn modelId="{0F3BA2C9-1DFE-4F43-80E9-12E0BFA9B2F2}" srcId="{415B52D8-D72C-491E-A448-B509B996B9E7}" destId="{9B3211CB-F077-4DD5-8236-9C3B3A607BF5}" srcOrd="0" destOrd="0" parTransId="{09FA479F-E34C-45EA-BEE1-815B7681AD1D}" sibTransId="{5E632A0A-995A-43D4-98D1-6E930C520066}"/>
    <dgm:cxn modelId="{407D2712-09A4-4CA8-87F8-68EBA8CB6234}" type="presOf" srcId="{6A353F4A-0484-4B71-A534-FD1B0CA03AF4}" destId="{F6246841-D2A2-4987-8540-B843B695364D}" srcOrd="1" destOrd="0" presId="urn:microsoft.com/office/officeart/2005/8/layout/hierarchy2"/>
    <dgm:cxn modelId="{C8EEB364-37E5-4412-9D2A-A460B58B2B44}" type="presOf" srcId="{8BF4050D-86E0-40FA-A4D4-33668C15BA88}" destId="{102D7307-E25B-44DD-A968-29B1C9292A95}" srcOrd="0" destOrd="0" presId="urn:microsoft.com/office/officeart/2005/8/layout/hierarchy2"/>
    <dgm:cxn modelId="{19C63EB9-A0B6-4213-854B-350300323390}" type="presOf" srcId="{3F1DA1C5-E0C7-4799-9609-E6FF5B3F3AF8}" destId="{11E4DE02-BAA0-4947-A24D-5C98B2B56378}" srcOrd="0" destOrd="0" presId="urn:microsoft.com/office/officeart/2005/8/layout/hierarchy2"/>
    <dgm:cxn modelId="{170F446F-6481-4154-B318-4467DF7245AD}" srcId="{55DA304F-BEDD-463A-8CB6-C86E480A944F}" destId="{1A446037-7AB1-4AE0-A09D-050D15452B2A}" srcOrd="0" destOrd="0" parTransId="{06578AD0-6540-4A3B-86FA-4569B1AF0202}" sibTransId="{8D68CD01-3C2B-4164-9D07-221C4B07284B}"/>
    <dgm:cxn modelId="{257B454A-9751-4ABC-A2C3-969B2FF019A4}" type="presOf" srcId="{4F8A6DE1-3BF3-4E8D-BA5E-83FB060EFB4B}" destId="{6771AE6D-F059-4B1E-9211-1B2570E784A6}" srcOrd="0" destOrd="0" presId="urn:microsoft.com/office/officeart/2005/8/layout/hierarchy2"/>
    <dgm:cxn modelId="{5D707925-5D36-4758-A6FA-667DBC88A2E7}" type="presOf" srcId="{E0432065-F45F-494A-A76E-7A6E0EBBFB85}" destId="{1EB259DB-FA80-4670-A348-D5FEC5A90E35}" srcOrd="0" destOrd="0" presId="urn:microsoft.com/office/officeart/2005/8/layout/hierarchy2"/>
    <dgm:cxn modelId="{4A4E94C4-A81C-4FEB-8EA2-1D62CBD8AD19}" type="presOf" srcId="{BA30D4D0-9D67-43DD-86CC-6E314C5885C8}" destId="{A97D48BB-18CB-4197-84D3-3CC802DF7859}" srcOrd="0" destOrd="0" presId="urn:microsoft.com/office/officeart/2005/8/layout/hierarchy2"/>
    <dgm:cxn modelId="{FC48544D-6563-4039-9B7B-AC4F816B8050}" srcId="{9B3211CB-F077-4DD5-8236-9C3B3A607BF5}" destId="{E0432065-F45F-494A-A76E-7A6E0EBBFB85}" srcOrd="3" destOrd="0" parTransId="{AA94C5D9-09A5-4C5F-8529-43E6B9DB04ED}" sibTransId="{A49C2A0D-FD3F-4223-9081-3DB84E877457}"/>
    <dgm:cxn modelId="{3E7BD1A5-1261-40EB-944A-B5743B27BF52}" srcId="{8BF4050D-86E0-40FA-A4D4-33668C15BA88}" destId="{6F7808AA-0F47-4D82-B3C5-E3B5AF698182}" srcOrd="0" destOrd="0" parTransId="{CC6C2DA1-376C-404B-A8F5-627C6B16BA19}" sibTransId="{6544C251-5A05-4D14-B537-7A4F83BF5EE4}"/>
    <dgm:cxn modelId="{16C25B8C-A2E7-4522-B423-D756832070D3}" type="presOf" srcId="{6F7808AA-0F47-4D82-B3C5-E3B5AF698182}" destId="{315DC24B-B6EC-4E12-8A2E-7437A0CA76A4}" srcOrd="0" destOrd="0" presId="urn:microsoft.com/office/officeart/2005/8/layout/hierarchy2"/>
    <dgm:cxn modelId="{297ABA54-B492-4357-A25A-61B814705F74}" type="presOf" srcId="{C7E87A92-653D-4AF4-9E57-910C0105E891}" destId="{3BB1DE1B-6FF8-4AC5-9D1B-10EF26C7A61E}" srcOrd="0" destOrd="0" presId="urn:microsoft.com/office/officeart/2005/8/layout/hierarchy2"/>
    <dgm:cxn modelId="{E52831E0-C32F-4744-872F-31C7345EBD4D}" type="presOf" srcId="{CC6C2DA1-376C-404B-A8F5-627C6B16BA19}" destId="{32AE87C1-C9AD-4B32-9F89-44F83733A2DA}" srcOrd="0" destOrd="0" presId="urn:microsoft.com/office/officeart/2005/8/layout/hierarchy2"/>
    <dgm:cxn modelId="{A2972B1F-03B0-49A9-B134-30583AAC765C}" type="presOf" srcId="{EB17092D-7327-45B6-BDCF-9CC147D1581E}" destId="{B8143442-8608-4B29-BE1D-AD305B3C7797}" srcOrd="0" destOrd="0" presId="urn:microsoft.com/office/officeart/2005/8/layout/hierarchy2"/>
    <dgm:cxn modelId="{DFF7F876-8A36-45E5-96A2-C35AA52E0532}" srcId="{A18AD4CC-B907-4F9F-A5E3-7DF00125C8A4}" destId="{7016AA9D-8FC0-4870-9709-36EE51A1B009}" srcOrd="0" destOrd="0" parTransId="{4F8A6DE1-3BF3-4E8D-BA5E-83FB060EFB4B}" sibTransId="{C7C15161-B839-4429-88F4-7BF3DDA7AB2D}"/>
    <dgm:cxn modelId="{7A72B1D9-1D7D-4ECE-A8CC-7B9FA013DD49}" type="presOf" srcId="{5A7D346A-94C0-4E84-BCA2-7D02E781F76B}" destId="{6CA4850C-A31C-4EA1-98A5-9EF60995EC5B}" srcOrd="1" destOrd="0" presId="urn:microsoft.com/office/officeart/2005/8/layout/hierarchy2"/>
    <dgm:cxn modelId="{8C4FB9E4-7C8C-4E6A-9E18-F5D73677B615}" type="presOf" srcId="{9B3211CB-F077-4DD5-8236-9C3B3A607BF5}" destId="{EEBAEEDC-BF24-42C3-8763-9A5EC20A52DA}" srcOrd="0" destOrd="0" presId="urn:microsoft.com/office/officeart/2005/8/layout/hierarchy2"/>
    <dgm:cxn modelId="{966CEBB9-F9E5-4E45-AF03-C03C71E6FD1F}" type="presOf" srcId="{55DA304F-BEDD-463A-8CB6-C86E480A944F}" destId="{9AA3C185-B9C7-462F-9B7D-2DB8EAF0E3D9}" srcOrd="0" destOrd="0" presId="urn:microsoft.com/office/officeart/2005/8/layout/hierarchy2"/>
    <dgm:cxn modelId="{648F2265-4F67-4FD9-964D-0C6ABEB64F9A}" type="presOf" srcId="{8F1F1B54-9AA7-47CD-999D-3F3A615BA85F}" destId="{7699C093-00AF-415C-9742-A549C694EA03}" srcOrd="0" destOrd="0" presId="urn:microsoft.com/office/officeart/2005/8/layout/hierarchy2"/>
    <dgm:cxn modelId="{4A4F5D07-6BAD-4116-AE69-975D267127A1}" type="presOf" srcId="{F295FC57-ED8C-446D-8BFA-060DB78BEEFD}" destId="{6D28902E-96E3-4805-A19B-BB52A939A43C}" srcOrd="0" destOrd="0" presId="urn:microsoft.com/office/officeart/2005/8/layout/hierarchy2"/>
    <dgm:cxn modelId="{9B65AB3D-9A51-49F5-857C-7B7719C59C8C}" type="presOf" srcId="{87184555-3BF0-48E3-B1D9-D82E48FE0389}" destId="{0B96460D-4D25-49A5-9CE6-A4DD3AFAB9A1}" srcOrd="0" destOrd="0" presId="urn:microsoft.com/office/officeart/2005/8/layout/hierarchy2"/>
    <dgm:cxn modelId="{455219B1-B431-4A6D-ABC0-EF499E015B61}" type="presOf" srcId="{A18AD4CC-B907-4F9F-A5E3-7DF00125C8A4}" destId="{5990E408-EC6F-4E1A-8750-7DAB0E4C6C0D}" srcOrd="0" destOrd="0" presId="urn:microsoft.com/office/officeart/2005/8/layout/hierarchy2"/>
    <dgm:cxn modelId="{0B43C643-BDB0-485B-95E9-5CC7C98068DE}" type="presOf" srcId="{C08916EE-59C0-47F2-B0EE-E7C11A209322}" destId="{EB235644-B80D-410A-B22A-D8B26D35A091}" srcOrd="0" destOrd="0" presId="urn:microsoft.com/office/officeart/2005/8/layout/hierarchy2"/>
    <dgm:cxn modelId="{C2FA68D4-ED4E-44FB-B6A4-8109CA74CF3D}" srcId="{9B3211CB-F077-4DD5-8236-9C3B3A607BF5}" destId="{55DA304F-BEDD-463A-8CB6-C86E480A944F}" srcOrd="0" destOrd="0" parTransId="{6A353F4A-0484-4B71-A534-FD1B0CA03AF4}" sibTransId="{F81BA225-DBFB-47BB-821B-149216B7E13A}"/>
    <dgm:cxn modelId="{59E540A1-F877-4BC3-BF92-85D50BA07E80}" type="presOf" srcId="{ED064892-C061-480A-A1E6-870D1C564E94}" destId="{4718826E-E334-4235-B381-538D3EF3A15D}" srcOrd="0" destOrd="0" presId="urn:microsoft.com/office/officeart/2005/8/layout/hierarchy2"/>
    <dgm:cxn modelId="{AC37894A-4C13-49A4-8E80-10B4FF0DD35E}" type="presOf" srcId="{4F8A6DE1-3BF3-4E8D-BA5E-83FB060EFB4B}" destId="{2AED7C54-7118-495B-9C77-54543B0C11F6}" srcOrd="1" destOrd="0" presId="urn:microsoft.com/office/officeart/2005/8/layout/hierarchy2"/>
    <dgm:cxn modelId="{EAD07201-6D4F-46EF-B870-1268B84F49AF}" srcId="{E0432065-F45F-494A-A76E-7A6E0EBBFB85}" destId="{63A8C921-918F-4045-A3BE-E2B5A30935D0}" srcOrd="1" destOrd="0" parTransId="{87184555-3BF0-48E3-B1D9-D82E48FE0389}" sibTransId="{147D62D1-322F-4256-90E8-2354BC3AB72B}"/>
    <dgm:cxn modelId="{01CBD73D-0E44-40B9-BD10-638D9C59262B}" srcId="{E0432065-F45F-494A-A76E-7A6E0EBBFB85}" destId="{ED064892-C061-480A-A1E6-870D1C564E94}" srcOrd="0" destOrd="0" parTransId="{3F1DA1C5-E0C7-4799-9609-E6FF5B3F3AF8}" sibTransId="{E270B5A3-BF02-4EA0-B34E-C03DA429E5ED}"/>
    <dgm:cxn modelId="{E41A8299-63C7-41B0-8493-E4A63275FBB2}" type="presOf" srcId="{59155A1A-0E5F-4E3B-A0D6-A910BAFAC97B}" destId="{C8C44FE9-3294-45BE-87D7-471ED82DF53F}" srcOrd="0" destOrd="0" presId="urn:microsoft.com/office/officeart/2005/8/layout/hierarchy2"/>
    <dgm:cxn modelId="{ED7F9F1F-DF20-4626-82D6-D5F61A891DED}" type="presOf" srcId="{6A353F4A-0484-4B71-A534-FD1B0CA03AF4}" destId="{20E08CF4-5533-4631-8354-BBD2A67C970A}" srcOrd="0" destOrd="0" presId="urn:microsoft.com/office/officeart/2005/8/layout/hierarchy2"/>
    <dgm:cxn modelId="{7DD161C0-9EBE-40FD-A3EA-F7271744F12E}" type="presOf" srcId="{9DCE513D-80E9-4510-924B-A11E398D1B15}" destId="{2D366FE1-9361-4BE3-8A67-B4A6736A50F5}" srcOrd="0" destOrd="0" presId="urn:microsoft.com/office/officeart/2005/8/layout/hierarchy2"/>
    <dgm:cxn modelId="{D4FC5338-2B72-4879-8503-AB311EA81021}" type="presOf" srcId="{CC6C2DA1-376C-404B-A8F5-627C6B16BA19}" destId="{B26F7A0A-C3EE-45FE-87E1-0B2B726F3A6A}" srcOrd="1" destOrd="0" presId="urn:microsoft.com/office/officeart/2005/8/layout/hierarchy2"/>
    <dgm:cxn modelId="{7DECCF8B-F34F-4D5E-83E7-41A5777E9091}" type="presOf" srcId="{5A7D346A-94C0-4E84-BCA2-7D02E781F76B}" destId="{29509C8B-3001-4763-BC93-86E68E1B3F74}" srcOrd="0" destOrd="0" presId="urn:microsoft.com/office/officeart/2005/8/layout/hierarchy2"/>
    <dgm:cxn modelId="{18A6E60C-4385-4300-9A4D-1EE658A7D7C7}" type="presOf" srcId="{06578AD0-6540-4A3B-86FA-4569B1AF0202}" destId="{8479C1A5-CB8E-4311-A1E8-D308BA69C54A}" srcOrd="0" destOrd="0" presId="urn:microsoft.com/office/officeart/2005/8/layout/hierarchy2"/>
    <dgm:cxn modelId="{5574A7F5-4D1E-415F-9CDD-85A15849C51A}" srcId="{9DCE513D-80E9-4510-924B-A11E398D1B15}" destId="{F295FC57-ED8C-446D-8BFA-060DB78BEEFD}" srcOrd="0" destOrd="0" parTransId="{E8AAE28B-DFD7-4F86-8601-FED57C1FABB4}" sibTransId="{60EEA783-8457-4591-B483-3E813D09AFFB}"/>
    <dgm:cxn modelId="{1332E7EE-E99A-4096-8CA3-01AC6B1CE8C5}" type="presOf" srcId="{E8AAE28B-DFD7-4F86-8601-FED57C1FABB4}" destId="{2277014A-EEE6-44F0-876E-806163456BF2}" srcOrd="1" destOrd="0" presId="urn:microsoft.com/office/officeart/2005/8/layout/hierarchy2"/>
    <dgm:cxn modelId="{00FD059C-0459-4AC1-9F99-CE448E8B38A3}" type="presOf" srcId="{CD883A6F-3C9A-4757-B7B6-441F19CFD2CD}" destId="{84A0FFB9-A727-47D1-B922-0B1D30C29522}" srcOrd="1" destOrd="0" presId="urn:microsoft.com/office/officeart/2005/8/layout/hierarchy2"/>
    <dgm:cxn modelId="{76358154-C574-4A9A-A7F1-DEF3C2F3BE2C}" type="presOf" srcId="{06578AD0-6540-4A3B-86FA-4569B1AF0202}" destId="{AEE6FA3F-D11A-494D-B181-45EF34CCB815}" srcOrd="1" destOrd="0" presId="urn:microsoft.com/office/officeart/2005/8/layout/hierarchy2"/>
    <dgm:cxn modelId="{40C70970-766F-4F22-8999-2C9AB704D3A5}" type="presOf" srcId="{87184555-3BF0-48E3-B1D9-D82E48FE0389}" destId="{CCA82B0E-845B-4111-98EB-8DC486B1BDF2}" srcOrd="1" destOrd="0" presId="urn:microsoft.com/office/officeart/2005/8/layout/hierarchy2"/>
    <dgm:cxn modelId="{1C1C8507-2E72-42FE-8666-C001C8914FF3}" srcId="{ED064892-C061-480A-A1E6-870D1C564E94}" destId="{59155A1A-0E5F-4E3B-A0D6-A910BAFAC97B}" srcOrd="0" destOrd="0" parTransId="{C7E87A92-653D-4AF4-9E57-910C0105E891}" sibTransId="{2A591350-5757-49E3-8D9F-40D3438AA558}"/>
    <dgm:cxn modelId="{8C087504-C328-40B0-BE91-EB48B43D9831}" type="presOf" srcId="{1A446037-7AB1-4AE0-A09D-050D15452B2A}" destId="{3FB297BB-7BF0-478C-9CAB-E2816580DA61}" srcOrd="0" destOrd="0" presId="urn:microsoft.com/office/officeart/2005/8/layout/hierarchy2"/>
    <dgm:cxn modelId="{A5DC8837-BCB3-425C-AA78-F5E934996434}" srcId="{63A8C921-918F-4045-A3BE-E2B5A30935D0}" destId="{8F1F1B54-9AA7-47CD-999D-3F3A615BA85F}" srcOrd="0" destOrd="0" parTransId="{C08916EE-59C0-47F2-B0EE-E7C11A209322}" sibTransId="{BACDA505-FE0D-4F36-92AC-485BFF652CC9}"/>
    <dgm:cxn modelId="{38ED024D-9633-4DF5-8267-0F4DDCDE514C}" type="presOf" srcId="{AA94C5D9-09A5-4C5F-8529-43E6B9DB04ED}" destId="{3FDB598F-B667-4838-8666-ED377BB998C0}" srcOrd="1" destOrd="0" presId="urn:microsoft.com/office/officeart/2005/8/layout/hierarchy2"/>
    <dgm:cxn modelId="{86AFC04E-796B-47E7-B1AA-902B764CEA55}" type="presOf" srcId="{EB17092D-7327-45B6-BDCF-9CC147D1581E}" destId="{5A44362E-4EB4-4936-BA3D-36250E0AAD25}" srcOrd="1" destOrd="0" presId="urn:microsoft.com/office/officeart/2005/8/layout/hierarchy2"/>
    <dgm:cxn modelId="{33F86D6B-17A2-40DA-8045-D27F2512759F}" type="presOf" srcId="{CD883A6F-3C9A-4757-B7B6-441F19CFD2CD}" destId="{9E778B5D-A3A4-43E9-AF92-072F15F8C281}" srcOrd="0" destOrd="0" presId="urn:microsoft.com/office/officeart/2005/8/layout/hierarchy2"/>
    <dgm:cxn modelId="{FD051BEC-EBAA-479B-811B-5030862C0811}" type="presOf" srcId="{35D1D957-862F-4FDF-870C-5F241468A32B}" destId="{97A22D21-77DD-420F-9D9D-0B74C1EFCE58}" srcOrd="0" destOrd="0" presId="urn:microsoft.com/office/officeart/2005/8/layout/hierarchy2"/>
    <dgm:cxn modelId="{02628BC1-0A3D-4A2E-99C3-A0CEA70421C1}" type="presParOf" srcId="{0AAE7C72-F838-4A74-949A-E3EBB6A50D02}" destId="{A3238923-094E-43AA-ACD7-5B9FED2EE528}" srcOrd="0" destOrd="0" presId="urn:microsoft.com/office/officeart/2005/8/layout/hierarchy2"/>
    <dgm:cxn modelId="{B07213A1-D88D-445B-93FE-DE107716075C}" type="presParOf" srcId="{A3238923-094E-43AA-ACD7-5B9FED2EE528}" destId="{EEBAEEDC-BF24-42C3-8763-9A5EC20A52DA}" srcOrd="0" destOrd="0" presId="urn:microsoft.com/office/officeart/2005/8/layout/hierarchy2"/>
    <dgm:cxn modelId="{6E2EA87C-BE7B-46D7-A865-83CA249C20A9}" type="presParOf" srcId="{A3238923-094E-43AA-ACD7-5B9FED2EE528}" destId="{93345C5C-2CB9-4042-9A84-4C8085B4BBFF}" srcOrd="1" destOrd="0" presId="urn:microsoft.com/office/officeart/2005/8/layout/hierarchy2"/>
    <dgm:cxn modelId="{C2813358-BD09-47C8-A951-7F992B37DC9B}" type="presParOf" srcId="{93345C5C-2CB9-4042-9A84-4C8085B4BBFF}" destId="{20E08CF4-5533-4631-8354-BBD2A67C970A}" srcOrd="0" destOrd="0" presId="urn:microsoft.com/office/officeart/2005/8/layout/hierarchy2"/>
    <dgm:cxn modelId="{FDEF1649-EFA0-449C-B0B9-BBBC4000C092}" type="presParOf" srcId="{20E08CF4-5533-4631-8354-BBD2A67C970A}" destId="{F6246841-D2A2-4987-8540-B843B695364D}" srcOrd="0" destOrd="0" presId="urn:microsoft.com/office/officeart/2005/8/layout/hierarchy2"/>
    <dgm:cxn modelId="{835C14D0-B856-401B-B035-1C7275371EB1}" type="presParOf" srcId="{93345C5C-2CB9-4042-9A84-4C8085B4BBFF}" destId="{3F9D2E5B-74D5-40E8-9E1D-F278C3C4B269}" srcOrd="1" destOrd="0" presId="urn:microsoft.com/office/officeart/2005/8/layout/hierarchy2"/>
    <dgm:cxn modelId="{B9300749-AEB3-4321-897C-10998770EF6B}" type="presParOf" srcId="{3F9D2E5B-74D5-40E8-9E1D-F278C3C4B269}" destId="{9AA3C185-B9C7-462F-9B7D-2DB8EAF0E3D9}" srcOrd="0" destOrd="0" presId="urn:microsoft.com/office/officeart/2005/8/layout/hierarchy2"/>
    <dgm:cxn modelId="{C0BC2658-3212-40C6-966C-8BE4A2712C6A}" type="presParOf" srcId="{3F9D2E5B-74D5-40E8-9E1D-F278C3C4B269}" destId="{F0F4A134-26F4-45DA-9F6E-B86C813C0058}" srcOrd="1" destOrd="0" presId="urn:microsoft.com/office/officeart/2005/8/layout/hierarchy2"/>
    <dgm:cxn modelId="{F76AA3BA-809D-4188-8747-7386E1DFFC7E}" type="presParOf" srcId="{F0F4A134-26F4-45DA-9F6E-B86C813C0058}" destId="{8479C1A5-CB8E-4311-A1E8-D308BA69C54A}" srcOrd="0" destOrd="0" presId="urn:microsoft.com/office/officeart/2005/8/layout/hierarchy2"/>
    <dgm:cxn modelId="{6B019D57-93AE-4AC7-862E-715C3854F688}" type="presParOf" srcId="{8479C1A5-CB8E-4311-A1E8-D308BA69C54A}" destId="{AEE6FA3F-D11A-494D-B181-45EF34CCB815}" srcOrd="0" destOrd="0" presId="urn:microsoft.com/office/officeart/2005/8/layout/hierarchy2"/>
    <dgm:cxn modelId="{DAF99F00-AAEC-4F93-9F44-BA146331F5F4}" type="presParOf" srcId="{F0F4A134-26F4-45DA-9F6E-B86C813C0058}" destId="{E7CA76D8-2C6A-4997-BD1E-C51179F50D60}" srcOrd="1" destOrd="0" presId="urn:microsoft.com/office/officeart/2005/8/layout/hierarchy2"/>
    <dgm:cxn modelId="{2E25ADFD-9310-4F2A-A9A1-A6D0BD49A442}" type="presParOf" srcId="{E7CA76D8-2C6A-4997-BD1E-C51179F50D60}" destId="{3FB297BB-7BF0-478C-9CAB-E2816580DA61}" srcOrd="0" destOrd="0" presId="urn:microsoft.com/office/officeart/2005/8/layout/hierarchy2"/>
    <dgm:cxn modelId="{E76DE721-1FF6-4D59-AC54-AEF142922F7F}" type="presParOf" srcId="{E7CA76D8-2C6A-4997-BD1E-C51179F50D60}" destId="{D2143600-A2B4-4201-91F4-09AA801EAE65}" srcOrd="1" destOrd="0" presId="urn:microsoft.com/office/officeart/2005/8/layout/hierarchy2"/>
    <dgm:cxn modelId="{FA432B21-A10C-4068-8D2B-C91954877B7C}" type="presParOf" srcId="{93345C5C-2CB9-4042-9A84-4C8085B4BBFF}" destId="{A97D48BB-18CB-4197-84D3-3CC802DF7859}" srcOrd="2" destOrd="0" presId="urn:microsoft.com/office/officeart/2005/8/layout/hierarchy2"/>
    <dgm:cxn modelId="{735EBF5B-E658-40A3-B5F7-BDE69992D500}" type="presParOf" srcId="{A97D48BB-18CB-4197-84D3-3CC802DF7859}" destId="{2FDD9944-FB3D-443C-95B3-E0F1D5F5591F}" srcOrd="0" destOrd="0" presId="urn:microsoft.com/office/officeart/2005/8/layout/hierarchy2"/>
    <dgm:cxn modelId="{D75FB2CA-B9C1-448B-BAD1-1B856BE19CA6}" type="presParOf" srcId="{93345C5C-2CB9-4042-9A84-4C8085B4BBFF}" destId="{822BD1D6-DA90-4689-94BD-2BE181BD7D06}" srcOrd="3" destOrd="0" presId="urn:microsoft.com/office/officeart/2005/8/layout/hierarchy2"/>
    <dgm:cxn modelId="{B8E845A3-2880-40A3-BA5F-350584A016EC}" type="presParOf" srcId="{822BD1D6-DA90-4689-94BD-2BE181BD7D06}" destId="{102D7307-E25B-44DD-A968-29B1C9292A95}" srcOrd="0" destOrd="0" presId="urn:microsoft.com/office/officeart/2005/8/layout/hierarchy2"/>
    <dgm:cxn modelId="{F991C04F-B5C6-4735-A71A-9193BE3696FD}" type="presParOf" srcId="{822BD1D6-DA90-4689-94BD-2BE181BD7D06}" destId="{301AFFA5-0AFE-4BA9-8D8D-9A95C785FC70}" srcOrd="1" destOrd="0" presId="urn:microsoft.com/office/officeart/2005/8/layout/hierarchy2"/>
    <dgm:cxn modelId="{8AA84753-C279-416E-8E42-A1F4CA00F726}" type="presParOf" srcId="{301AFFA5-0AFE-4BA9-8D8D-9A95C785FC70}" destId="{32AE87C1-C9AD-4B32-9F89-44F83733A2DA}" srcOrd="0" destOrd="0" presId="urn:microsoft.com/office/officeart/2005/8/layout/hierarchy2"/>
    <dgm:cxn modelId="{B85B81C8-1EAC-493D-AA46-3361408F6A5C}" type="presParOf" srcId="{32AE87C1-C9AD-4B32-9F89-44F83733A2DA}" destId="{B26F7A0A-C3EE-45FE-87E1-0B2B726F3A6A}" srcOrd="0" destOrd="0" presId="urn:microsoft.com/office/officeart/2005/8/layout/hierarchy2"/>
    <dgm:cxn modelId="{9C73558D-5659-4216-BBD0-D15D34896A4D}" type="presParOf" srcId="{301AFFA5-0AFE-4BA9-8D8D-9A95C785FC70}" destId="{342A42A5-4E25-4991-AFB1-83B1ACD817F2}" srcOrd="1" destOrd="0" presId="urn:microsoft.com/office/officeart/2005/8/layout/hierarchy2"/>
    <dgm:cxn modelId="{BA3008C8-A852-4856-91FF-42A25319C966}" type="presParOf" srcId="{342A42A5-4E25-4991-AFB1-83B1ACD817F2}" destId="{315DC24B-B6EC-4E12-8A2E-7437A0CA76A4}" srcOrd="0" destOrd="0" presId="urn:microsoft.com/office/officeart/2005/8/layout/hierarchy2"/>
    <dgm:cxn modelId="{5DCD75C4-0D7F-4F02-994D-00CD34D4D07C}" type="presParOf" srcId="{342A42A5-4E25-4991-AFB1-83B1ACD817F2}" destId="{EC91C5CD-FB07-4282-A74C-E4C9B89B3F3D}" srcOrd="1" destOrd="0" presId="urn:microsoft.com/office/officeart/2005/8/layout/hierarchy2"/>
    <dgm:cxn modelId="{9DF8F6FC-B998-4CD6-9E11-5EFBC0DDCD64}" type="presParOf" srcId="{93345C5C-2CB9-4042-9A84-4C8085B4BBFF}" destId="{9E778B5D-A3A4-43E9-AF92-072F15F8C281}" srcOrd="4" destOrd="0" presId="urn:microsoft.com/office/officeart/2005/8/layout/hierarchy2"/>
    <dgm:cxn modelId="{2B64CF3F-F509-4BEF-9DA0-74A95D7CB595}" type="presParOf" srcId="{9E778B5D-A3A4-43E9-AF92-072F15F8C281}" destId="{84A0FFB9-A727-47D1-B922-0B1D30C29522}" srcOrd="0" destOrd="0" presId="urn:microsoft.com/office/officeart/2005/8/layout/hierarchy2"/>
    <dgm:cxn modelId="{D9E9ECD0-6D4F-4108-B89D-0452FB34DCB8}" type="presParOf" srcId="{93345C5C-2CB9-4042-9A84-4C8085B4BBFF}" destId="{D09FEF55-B5F0-4A00-83D4-78610BA82F86}" srcOrd="5" destOrd="0" presId="urn:microsoft.com/office/officeart/2005/8/layout/hierarchy2"/>
    <dgm:cxn modelId="{0BADA2BF-5A41-4CBB-AA43-C1C7411CD17B}" type="presParOf" srcId="{D09FEF55-B5F0-4A00-83D4-78610BA82F86}" destId="{5990E408-EC6F-4E1A-8750-7DAB0E4C6C0D}" srcOrd="0" destOrd="0" presId="urn:microsoft.com/office/officeart/2005/8/layout/hierarchy2"/>
    <dgm:cxn modelId="{25421779-0944-40B1-A5A1-4FE9B1D32FB2}" type="presParOf" srcId="{D09FEF55-B5F0-4A00-83D4-78610BA82F86}" destId="{17D931E4-9094-4568-AB0D-2D8D8EE1739B}" srcOrd="1" destOrd="0" presId="urn:microsoft.com/office/officeart/2005/8/layout/hierarchy2"/>
    <dgm:cxn modelId="{D3C98F90-2AC5-472D-8317-FD9F3F48E765}" type="presParOf" srcId="{17D931E4-9094-4568-AB0D-2D8D8EE1739B}" destId="{6771AE6D-F059-4B1E-9211-1B2570E784A6}" srcOrd="0" destOrd="0" presId="urn:microsoft.com/office/officeart/2005/8/layout/hierarchy2"/>
    <dgm:cxn modelId="{E8BDF30D-2097-4913-A7C9-BE0DB10611C7}" type="presParOf" srcId="{6771AE6D-F059-4B1E-9211-1B2570E784A6}" destId="{2AED7C54-7118-495B-9C77-54543B0C11F6}" srcOrd="0" destOrd="0" presId="urn:microsoft.com/office/officeart/2005/8/layout/hierarchy2"/>
    <dgm:cxn modelId="{4A240024-8577-4CB5-A755-079B7483ED5A}" type="presParOf" srcId="{17D931E4-9094-4568-AB0D-2D8D8EE1739B}" destId="{4DFAF608-35E8-4298-B7C1-46D78E43A762}" srcOrd="1" destOrd="0" presId="urn:microsoft.com/office/officeart/2005/8/layout/hierarchy2"/>
    <dgm:cxn modelId="{1B032651-222A-4698-B262-ADFEEC6FC6BF}" type="presParOf" srcId="{4DFAF608-35E8-4298-B7C1-46D78E43A762}" destId="{AB893C17-9D12-472A-8097-8264E4C2ADEF}" srcOrd="0" destOrd="0" presId="urn:microsoft.com/office/officeart/2005/8/layout/hierarchy2"/>
    <dgm:cxn modelId="{EA7F55EB-54CA-46BB-B046-0AE70DEA9E8C}" type="presParOf" srcId="{4DFAF608-35E8-4298-B7C1-46D78E43A762}" destId="{6116200E-3898-44E2-AB3E-776CB071ECBE}" srcOrd="1" destOrd="0" presId="urn:microsoft.com/office/officeart/2005/8/layout/hierarchy2"/>
    <dgm:cxn modelId="{911F1040-7FAC-40C1-AD2F-7B751819BC5C}" type="presParOf" srcId="{6116200E-3898-44E2-AB3E-776CB071ECBE}" destId="{B8143442-8608-4B29-BE1D-AD305B3C7797}" srcOrd="0" destOrd="0" presId="urn:microsoft.com/office/officeart/2005/8/layout/hierarchy2"/>
    <dgm:cxn modelId="{D1FE7B53-3639-4B85-BD55-141C67226202}" type="presParOf" srcId="{B8143442-8608-4B29-BE1D-AD305B3C7797}" destId="{5A44362E-4EB4-4936-BA3D-36250E0AAD25}" srcOrd="0" destOrd="0" presId="urn:microsoft.com/office/officeart/2005/8/layout/hierarchy2"/>
    <dgm:cxn modelId="{05943839-61C0-4CC0-BF33-827E354AC2AC}" type="presParOf" srcId="{6116200E-3898-44E2-AB3E-776CB071ECBE}" destId="{6ABD719A-4383-48C3-B7AE-12B1FCF8F669}" srcOrd="1" destOrd="0" presId="urn:microsoft.com/office/officeart/2005/8/layout/hierarchy2"/>
    <dgm:cxn modelId="{54C72E35-76CD-426A-861E-7F3A52639687}" type="presParOf" srcId="{6ABD719A-4383-48C3-B7AE-12B1FCF8F669}" destId="{97A22D21-77DD-420F-9D9D-0B74C1EFCE58}" srcOrd="0" destOrd="0" presId="urn:microsoft.com/office/officeart/2005/8/layout/hierarchy2"/>
    <dgm:cxn modelId="{328D9600-4EDC-4D0D-8392-3C9E39B4402B}" type="presParOf" srcId="{6ABD719A-4383-48C3-B7AE-12B1FCF8F669}" destId="{F1AF266F-7101-42B0-AA39-6EDF8D456C7F}" srcOrd="1" destOrd="0" presId="urn:microsoft.com/office/officeart/2005/8/layout/hierarchy2"/>
    <dgm:cxn modelId="{95FF85DC-F734-4954-B5D3-778738877E5C}" type="presParOf" srcId="{17D931E4-9094-4568-AB0D-2D8D8EE1739B}" destId="{29509C8B-3001-4763-BC93-86E68E1B3F74}" srcOrd="2" destOrd="0" presId="urn:microsoft.com/office/officeart/2005/8/layout/hierarchy2"/>
    <dgm:cxn modelId="{456AF1F6-1169-4898-9908-405C9D26FC6C}" type="presParOf" srcId="{29509C8B-3001-4763-BC93-86E68E1B3F74}" destId="{6CA4850C-A31C-4EA1-98A5-9EF60995EC5B}" srcOrd="0" destOrd="0" presId="urn:microsoft.com/office/officeart/2005/8/layout/hierarchy2"/>
    <dgm:cxn modelId="{FF193BFE-15AC-49AD-8212-BF63A8D7C90E}" type="presParOf" srcId="{17D931E4-9094-4568-AB0D-2D8D8EE1739B}" destId="{B57DF64D-7148-474E-AF3F-9DEAE77A7076}" srcOrd="3" destOrd="0" presId="urn:microsoft.com/office/officeart/2005/8/layout/hierarchy2"/>
    <dgm:cxn modelId="{5F205BE3-D48E-4137-95E2-740CEA502EA2}" type="presParOf" srcId="{B57DF64D-7148-474E-AF3F-9DEAE77A7076}" destId="{2D366FE1-9361-4BE3-8A67-B4A6736A50F5}" srcOrd="0" destOrd="0" presId="urn:microsoft.com/office/officeart/2005/8/layout/hierarchy2"/>
    <dgm:cxn modelId="{38C9DC90-937D-43D0-BB47-CB9EEC1BDED3}" type="presParOf" srcId="{B57DF64D-7148-474E-AF3F-9DEAE77A7076}" destId="{D95F035E-826C-44BA-BE00-0C2E690DEA03}" srcOrd="1" destOrd="0" presId="urn:microsoft.com/office/officeart/2005/8/layout/hierarchy2"/>
    <dgm:cxn modelId="{C6C2AC7F-3655-42BD-88EA-805DD2B77468}" type="presParOf" srcId="{D95F035E-826C-44BA-BE00-0C2E690DEA03}" destId="{AE90C23B-4753-40E9-B428-8E8DE633C1ED}" srcOrd="0" destOrd="0" presId="urn:microsoft.com/office/officeart/2005/8/layout/hierarchy2"/>
    <dgm:cxn modelId="{F373E65B-12D8-440D-AA41-EAC29F10C748}" type="presParOf" srcId="{AE90C23B-4753-40E9-B428-8E8DE633C1ED}" destId="{2277014A-EEE6-44F0-876E-806163456BF2}" srcOrd="0" destOrd="0" presId="urn:microsoft.com/office/officeart/2005/8/layout/hierarchy2"/>
    <dgm:cxn modelId="{847C0D5F-E2F3-4CA3-A36C-3D44E82FDA6F}" type="presParOf" srcId="{D95F035E-826C-44BA-BE00-0C2E690DEA03}" destId="{5CDD83D8-84E0-489B-8756-73E363FA62E7}" srcOrd="1" destOrd="0" presId="urn:microsoft.com/office/officeart/2005/8/layout/hierarchy2"/>
    <dgm:cxn modelId="{90A2F303-528F-485E-A4D0-3A355A9A9AE8}" type="presParOf" srcId="{5CDD83D8-84E0-489B-8756-73E363FA62E7}" destId="{6D28902E-96E3-4805-A19B-BB52A939A43C}" srcOrd="0" destOrd="0" presId="urn:microsoft.com/office/officeart/2005/8/layout/hierarchy2"/>
    <dgm:cxn modelId="{21FC84E7-BEDF-4A14-9C28-D3B4600B8BB6}" type="presParOf" srcId="{5CDD83D8-84E0-489B-8756-73E363FA62E7}" destId="{4FF1FF66-1150-4B63-A879-3D30183565EE}" srcOrd="1" destOrd="0" presId="urn:microsoft.com/office/officeart/2005/8/layout/hierarchy2"/>
    <dgm:cxn modelId="{234F2C92-998E-4292-95D6-E11D4DE919A1}" type="presParOf" srcId="{93345C5C-2CB9-4042-9A84-4C8085B4BBFF}" destId="{8B36E180-73AD-47DA-B265-0C190182CEE3}" srcOrd="6" destOrd="0" presId="urn:microsoft.com/office/officeart/2005/8/layout/hierarchy2"/>
    <dgm:cxn modelId="{1F5275C8-3524-491C-874B-28C85EA5774F}" type="presParOf" srcId="{8B36E180-73AD-47DA-B265-0C190182CEE3}" destId="{3FDB598F-B667-4838-8666-ED377BB998C0}" srcOrd="0" destOrd="0" presId="urn:microsoft.com/office/officeart/2005/8/layout/hierarchy2"/>
    <dgm:cxn modelId="{18F0ABDB-8AAB-4D3A-B20A-19D80B875BDF}" type="presParOf" srcId="{93345C5C-2CB9-4042-9A84-4C8085B4BBFF}" destId="{D5AD80F4-FDDE-462D-AC85-66CC01257601}" srcOrd="7" destOrd="0" presId="urn:microsoft.com/office/officeart/2005/8/layout/hierarchy2"/>
    <dgm:cxn modelId="{EDDC985C-69F4-47F8-9ADE-B93F4E593167}" type="presParOf" srcId="{D5AD80F4-FDDE-462D-AC85-66CC01257601}" destId="{1EB259DB-FA80-4670-A348-D5FEC5A90E35}" srcOrd="0" destOrd="0" presId="urn:microsoft.com/office/officeart/2005/8/layout/hierarchy2"/>
    <dgm:cxn modelId="{35376F8F-0BB4-4C75-A1F4-33FC849EC3F6}" type="presParOf" srcId="{D5AD80F4-FDDE-462D-AC85-66CC01257601}" destId="{C54A14CB-CEA6-4762-B40C-46C0A9C4AAD7}" srcOrd="1" destOrd="0" presId="urn:microsoft.com/office/officeart/2005/8/layout/hierarchy2"/>
    <dgm:cxn modelId="{A62EC8F2-C7C1-419C-8326-6EFAC6C038F0}" type="presParOf" srcId="{C54A14CB-CEA6-4762-B40C-46C0A9C4AAD7}" destId="{11E4DE02-BAA0-4947-A24D-5C98B2B56378}" srcOrd="0" destOrd="0" presId="urn:microsoft.com/office/officeart/2005/8/layout/hierarchy2"/>
    <dgm:cxn modelId="{839BBE4B-870B-4C50-8BDA-2C7617F92746}" type="presParOf" srcId="{11E4DE02-BAA0-4947-A24D-5C98B2B56378}" destId="{1E320667-52A1-4009-B5B0-65715F918610}" srcOrd="0" destOrd="0" presId="urn:microsoft.com/office/officeart/2005/8/layout/hierarchy2"/>
    <dgm:cxn modelId="{129A46D4-4CBC-4E21-9FBE-BEFA8BE7C1F6}" type="presParOf" srcId="{C54A14CB-CEA6-4762-B40C-46C0A9C4AAD7}" destId="{0FC8AB72-C533-4C7E-862F-6BEB4743BDC8}" srcOrd="1" destOrd="0" presId="urn:microsoft.com/office/officeart/2005/8/layout/hierarchy2"/>
    <dgm:cxn modelId="{0F6ECC09-45C5-4D84-BCFA-51BFF0314B20}" type="presParOf" srcId="{0FC8AB72-C533-4C7E-862F-6BEB4743BDC8}" destId="{4718826E-E334-4235-B381-538D3EF3A15D}" srcOrd="0" destOrd="0" presId="urn:microsoft.com/office/officeart/2005/8/layout/hierarchy2"/>
    <dgm:cxn modelId="{977E09F0-4C66-456F-A5A3-24D165511E44}" type="presParOf" srcId="{0FC8AB72-C533-4C7E-862F-6BEB4743BDC8}" destId="{B8265F82-5CF5-46D2-BDB6-2FE8ED146FA7}" srcOrd="1" destOrd="0" presId="urn:microsoft.com/office/officeart/2005/8/layout/hierarchy2"/>
    <dgm:cxn modelId="{911EF397-CECF-4E59-AA8C-D5342CF3068F}" type="presParOf" srcId="{B8265F82-5CF5-46D2-BDB6-2FE8ED146FA7}" destId="{3BB1DE1B-6FF8-4AC5-9D1B-10EF26C7A61E}" srcOrd="0" destOrd="0" presId="urn:microsoft.com/office/officeart/2005/8/layout/hierarchy2"/>
    <dgm:cxn modelId="{C2860D6A-C0C8-4BC9-9E2D-F0BC3290B5D1}" type="presParOf" srcId="{3BB1DE1B-6FF8-4AC5-9D1B-10EF26C7A61E}" destId="{A87B96AD-C33B-47A5-8513-47C1D664C447}" srcOrd="0" destOrd="0" presId="urn:microsoft.com/office/officeart/2005/8/layout/hierarchy2"/>
    <dgm:cxn modelId="{356F2FED-30BB-4B7F-8BDF-2C608D59AB89}" type="presParOf" srcId="{B8265F82-5CF5-46D2-BDB6-2FE8ED146FA7}" destId="{BC559FD3-15B6-4D5F-BDAC-E41FC05694E4}" srcOrd="1" destOrd="0" presId="urn:microsoft.com/office/officeart/2005/8/layout/hierarchy2"/>
    <dgm:cxn modelId="{89C9106E-77E3-46D9-BBFD-C4972CEBF3C6}" type="presParOf" srcId="{BC559FD3-15B6-4D5F-BDAC-E41FC05694E4}" destId="{C8C44FE9-3294-45BE-87D7-471ED82DF53F}" srcOrd="0" destOrd="0" presId="urn:microsoft.com/office/officeart/2005/8/layout/hierarchy2"/>
    <dgm:cxn modelId="{46953F9F-1245-41D9-96CB-8AF6D79B01FB}" type="presParOf" srcId="{BC559FD3-15B6-4D5F-BDAC-E41FC05694E4}" destId="{85372C90-B36B-4A03-862A-43DD8D6D7BB0}" srcOrd="1" destOrd="0" presId="urn:microsoft.com/office/officeart/2005/8/layout/hierarchy2"/>
    <dgm:cxn modelId="{D2C2E7BB-186D-4DC8-9ED2-3E8C26E3B978}" type="presParOf" srcId="{C54A14CB-CEA6-4762-B40C-46C0A9C4AAD7}" destId="{0B96460D-4D25-49A5-9CE6-A4DD3AFAB9A1}" srcOrd="2" destOrd="0" presId="urn:microsoft.com/office/officeart/2005/8/layout/hierarchy2"/>
    <dgm:cxn modelId="{05564F9B-19CD-49DB-9BEB-917AB65EC5B7}" type="presParOf" srcId="{0B96460D-4D25-49A5-9CE6-A4DD3AFAB9A1}" destId="{CCA82B0E-845B-4111-98EB-8DC486B1BDF2}" srcOrd="0" destOrd="0" presId="urn:microsoft.com/office/officeart/2005/8/layout/hierarchy2"/>
    <dgm:cxn modelId="{7D0EBA7D-B6D9-4BE9-A399-85EDD6B4D9F1}" type="presParOf" srcId="{C54A14CB-CEA6-4762-B40C-46C0A9C4AAD7}" destId="{52AADAD6-D065-4A77-99FF-8F22B5ECA898}" srcOrd="3" destOrd="0" presId="urn:microsoft.com/office/officeart/2005/8/layout/hierarchy2"/>
    <dgm:cxn modelId="{B7CDBF23-C717-4BB6-8487-8F2D6CDC2B4B}" type="presParOf" srcId="{52AADAD6-D065-4A77-99FF-8F22B5ECA898}" destId="{1312A664-F795-4F55-8C4D-C5DC201C25D8}" srcOrd="0" destOrd="0" presId="urn:microsoft.com/office/officeart/2005/8/layout/hierarchy2"/>
    <dgm:cxn modelId="{0E204537-B218-4B6D-996F-0F416E0A42FA}" type="presParOf" srcId="{52AADAD6-D065-4A77-99FF-8F22B5ECA898}" destId="{872BCDA0-EAE4-42EE-9D1F-5EFE5A6F2CFE}" srcOrd="1" destOrd="0" presId="urn:microsoft.com/office/officeart/2005/8/layout/hierarchy2"/>
    <dgm:cxn modelId="{3E6148AD-1F68-482D-840C-5899282FE621}" type="presParOf" srcId="{872BCDA0-EAE4-42EE-9D1F-5EFE5A6F2CFE}" destId="{EB235644-B80D-410A-B22A-D8B26D35A091}" srcOrd="0" destOrd="0" presId="urn:microsoft.com/office/officeart/2005/8/layout/hierarchy2"/>
    <dgm:cxn modelId="{D5A578CB-8FD2-485F-99E6-A1F266BB9F83}" type="presParOf" srcId="{EB235644-B80D-410A-B22A-D8B26D35A091}" destId="{26158B30-F989-4BB4-8B83-ACC32B2323E7}" srcOrd="0" destOrd="0" presId="urn:microsoft.com/office/officeart/2005/8/layout/hierarchy2"/>
    <dgm:cxn modelId="{445B3B46-2297-4FB0-B361-0BC51C7CF0EB}" type="presParOf" srcId="{872BCDA0-EAE4-42EE-9D1F-5EFE5A6F2CFE}" destId="{E6762C35-0E49-44E7-96EB-39D999101EEC}" srcOrd="1" destOrd="0" presId="urn:microsoft.com/office/officeart/2005/8/layout/hierarchy2"/>
    <dgm:cxn modelId="{E13A8B5C-829A-4E0C-BCE0-B10410C6755A}" type="presParOf" srcId="{E6762C35-0E49-44E7-96EB-39D999101EEC}" destId="{7699C093-00AF-415C-9742-A549C694EA03}" srcOrd="0" destOrd="0" presId="urn:microsoft.com/office/officeart/2005/8/layout/hierarchy2"/>
    <dgm:cxn modelId="{5DE1EE0D-E2E5-411C-BE5F-94140B559B5B}" type="presParOf" srcId="{E6762C35-0E49-44E7-96EB-39D999101EEC}" destId="{E4109B00-665A-45F3-A71C-A9F21C04CB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35FA0-9D79-4086-92EF-7F31FCC060D6}" type="doc">
      <dgm:prSet loTypeId="urn:microsoft.com/office/officeart/2005/8/layout/vList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83738F-7E28-4377-9C39-5DC1648DD70E}">
      <dgm:prSet phldrT="[Text]" custT="1"/>
      <dgm:spPr/>
      <dgm:t>
        <a:bodyPr/>
        <a:lstStyle/>
        <a:p>
          <a:r>
            <a:rPr lang="en-CA" sz="1800" dirty="0" smtClean="0">
              <a:solidFill>
                <a:schemeClr val="tx1"/>
              </a:solidFill>
            </a:rPr>
            <a:t>Adult multivitamin plus mineral (containing iron, folic acid, and thiamine)</a:t>
          </a:r>
        </a:p>
        <a:p>
          <a:r>
            <a:rPr lang="en-CA" sz="1800" dirty="0" smtClean="0">
              <a:solidFill>
                <a:schemeClr val="tx1"/>
              </a:solidFill>
            </a:rPr>
            <a:t>1: LAGB  / 2: RYGB ,LSG</a:t>
          </a:r>
        </a:p>
      </dgm:t>
    </dgm:pt>
    <dgm:pt modelId="{303535A7-3856-4299-B1E5-410CB1E1A2A1}" type="parTrans" cxnId="{5DA5B7E3-D09F-48B5-81F5-6DC2E5F1E5AE}">
      <dgm:prSet/>
      <dgm:spPr/>
      <dgm:t>
        <a:bodyPr/>
        <a:lstStyle/>
        <a:p>
          <a:endParaRPr lang="en-US"/>
        </a:p>
      </dgm:t>
    </dgm:pt>
    <dgm:pt modelId="{1B3833DB-7FBB-458E-B8F4-43B2DC7467D1}" type="sibTrans" cxnId="{5DA5B7E3-D09F-48B5-81F5-6DC2E5F1E5AE}">
      <dgm:prSet/>
      <dgm:spPr/>
      <dgm:t>
        <a:bodyPr/>
        <a:lstStyle/>
        <a:p>
          <a:endParaRPr lang="en-US"/>
        </a:p>
      </dgm:t>
    </dgm:pt>
    <dgm:pt modelId="{B672E9BD-4A0D-4584-9344-47E9457218AB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RYGB ,LSG, &amp;LAGB :</a:t>
          </a:r>
        </a:p>
        <a:p>
          <a:r>
            <a:rPr lang="en-CA" dirty="0" smtClean="0">
              <a:solidFill>
                <a:schemeClr val="tx1"/>
              </a:solidFill>
            </a:rPr>
            <a:t>1200 to 1500 mg of elemental Ca</a:t>
          </a:r>
          <a:endParaRPr lang="en-US" dirty="0">
            <a:solidFill>
              <a:schemeClr val="tx1"/>
            </a:solidFill>
          </a:endParaRPr>
        </a:p>
      </dgm:t>
    </dgm:pt>
    <dgm:pt modelId="{9670570C-7A29-4D8B-A823-7C9EA7119993}" type="parTrans" cxnId="{5CDFDBAD-7367-4D27-A133-8EBA5331B8AF}">
      <dgm:prSet/>
      <dgm:spPr/>
      <dgm:t>
        <a:bodyPr/>
        <a:lstStyle/>
        <a:p>
          <a:endParaRPr lang="en-US"/>
        </a:p>
      </dgm:t>
    </dgm:pt>
    <dgm:pt modelId="{A5CBF3BE-F609-4132-83AE-EF851D2A1194}" type="sibTrans" cxnId="{5CDFDBAD-7367-4D27-A133-8EBA5331B8AF}">
      <dgm:prSet/>
      <dgm:spPr/>
      <dgm:t>
        <a:bodyPr/>
        <a:lstStyle/>
        <a:p>
          <a:endParaRPr lang="en-US"/>
        </a:p>
      </dgm:t>
    </dgm:pt>
    <dgm:pt modelId="{603F9612-B527-470E-8EBF-9FF7866F640D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RYGB ,LSG, &amp;LAGB :</a:t>
          </a:r>
        </a:p>
        <a:p>
          <a:r>
            <a:rPr lang="en-CA" dirty="0" smtClean="0">
              <a:solidFill>
                <a:schemeClr val="tx1"/>
              </a:solidFill>
            </a:rPr>
            <a:t>At least 3000 IU of vitamin D</a:t>
          </a:r>
          <a:endParaRPr lang="en-US" dirty="0">
            <a:solidFill>
              <a:schemeClr val="tx1"/>
            </a:solidFill>
          </a:endParaRPr>
        </a:p>
      </dgm:t>
    </dgm:pt>
    <dgm:pt modelId="{F3D9185F-AA31-44C3-A470-ECA9208562FD}" type="parTrans" cxnId="{13DE097E-391E-45BF-A6DD-7A6F1FB95FC4}">
      <dgm:prSet/>
      <dgm:spPr/>
      <dgm:t>
        <a:bodyPr/>
        <a:lstStyle/>
        <a:p>
          <a:endParaRPr lang="en-US"/>
        </a:p>
      </dgm:t>
    </dgm:pt>
    <dgm:pt modelId="{22AE990C-B721-4F5D-9529-4330F6722AAE}" type="sibTrans" cxnId="{13DE097E-391E-45BF-A6DD-7A6F1FB95FC4}">
      <dgm:prSet/>
      <dgm:spPr/>
      <dgm:t>
        <a:bodyPr/>
        <a:lstStyle/>
        <a:p>
          <a:endParaRPr lang="en-US"/>
        </a:p>
      </dgm:t>
    </dgm:pt>
    <dgm:pt modelId="{F74B7333-43F3-4AF6-ABD4-C3C41232F2EE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RYGB and LSG:</a:t>
          </a:r>
        </a:p>
        <a:p>
          <a:r>
            <a:rPr lang="en-US" dirty="0" smtClean="0">
              <a:solidFill>
                <a:schemeClr val="tx1"/>
              </a:solidFill>
            </a:rPr>
            <a:t>Vitamin B12: SL, </a:t>
          </a:r>
          <a:r>
            <a:rPr lang="en-CA" dirty="0" smtClean="0">
              <a:solidFill>
                <a:schemeClr val="tx1"/>
              </a:solidFill>
            </a:rPr>
            <a:t>SQ, or IM preparations, or Po (if adequately absorbed) to maintain levels in the normal range</a:t>
          </a:r>
          <a:endParaRPr lang="en-US" dirty="0">
            <a:solidFill>
              <a:schemeClr val="tx1"/>
            </a:solidFill>
          </a:endParaRPr>
        </a:p>
      </dgm:t>
    </dgm:pt>
    <dgm:pt modelId="{82827500-E008-4594-BE98-1481385EAAD5}" type="sibTrans" cxnId="{BEB0B682-1F72-4E6B-BE67-E8FF72915E3B}">
      <dgm:prSet/>
      <dgm:spPr/>
      <dgm:t>
        <a:bodyPr/>
        <a:lstStyle/>
        <a:p>
          <a:endParaRPr lang="en-US"/>
        </a:p>
      </dgm:t>
    </dgm:pt>
    <dgm:pt modelId="{EE6E5BEB-BD95-4EF0-9BDA-348CCE12C551}" type="parTrans" cxnId="{BEB0B682-1F72-4E6B-BE67-E8FF72915E3B}">
      <dgm:prSet/>
      <dgm:spPr/>
      <dgm:t>
        <a:bodyPr/>
        <a:lstStyle/>
        <a:p>
          <a:endParaRPr lang="en-US"/>
        </a:p>
      </dgm:t>
    </dgm:pt>
    <dgm:pt modelId="{AE5ED539-CBAF-47BC-B9F9-F5C5C2B6A91E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RYGB and LSG:</a:t>
          </a:r>
        </a:p>
        <a:p>
          <a:r>
            <a:rPr lang="en-CA" dirty="0" smtClean="0">
              <a:solidFill>
                <a:schemeClr val="tx1"/>
              </a:solidFill>
            </a:rPr>
            <a:t>Total iron provided should be: 45- 60 mg</a:t>
          </a:r>
          <a:endParaRPr lang="en-US" dirty="0">
            <a:solidFill>
              <a:schemeClr val="tx1"/>
            </a:solidFill>
          </a:endParaRPr>
        </a:p>
      </dgm:t>
    </dgm:pt>
    <dgm:pt modelId="{385C8F16-619E-49ED-B2EA-1E607927AB90}" type="parTrans" cxnId="{5F0DEB53-4068-4B72-9A43-20C2A7BC94F9}">
      <dgm:prSet/>
      <dgm:spPr/>
      <dgm:t>
        <a:bodyPr/>
        <a:lstStyle/>
        <a:p>
          <a:endParaRPr lang="en-US"/>
        </a:p>
      </dgm:t>
    </dgm:pt>
    <dgm:pt modelId="{0A6EA92D-30E3-4E2D-8402-3A799D6C9420}" type="sibTrans" cxnId="{5F0DEB53-4068-4B72-9A43-20C2A7BC94F9}">
      <dgm:prSet/>
      <dgm:spPr/>
      <dgm:t>
        <a:bodyPr/>
        <a:lstStyle/>
        <a:p>
          <a:endParaRPr lang="en-US"/>
        </a:p>
      </dgm:t>
    </dgm:pt>
    <dgm:pt modelId="{E5413C57-5528-4FEE-8E4E-422F368AC796}" type="pres">
      <dgm:prSet presAssocID="{D2535FA0-9D79-4086-92EF-7F31FCC060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47DDD-6199-492F-B68F-840A20230F11}" type="pres">
      <dgm:prSet presAssocID="{5B83738F-7E28-4377-9C39-5DC1648DD70E}" presName="comp" presStyleCnt="0"/>
      <dgm:spPr/>
    </dgm:pt>
    <dgm:pt modelId="{C953AAC0-D595-4631-B7FD-BF655A1C1D59}" type="pres">
      <dgm:prSet presAssocID="{5B83738F-7E28-4377-9C39-5DC1648DD70E}" presName="box" presStyleLbl="node1" presStyleIdx="0" presStyleCnt="5"/>
      <dgm:spPr/>
      <dgm:t>
        <a:bodyPr/>
        <a:lstStyle/>
        <a:p>
          <a:endParaRPr lang="en-US"/>
        </a:p>
      </dgm:t>
    </dgm:pt>
    <dgm:pt modelId="{E2EDCF1A-6481-4209-9F86-626A65ABB51B}" type="pres">
      <dgm:prSet presAssocID="{5B83738F-7E28-4377-9C39-5DC1648DD70E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A971C5-2869-4657-B5B8-332919E62A0F}" type="pres">
      <dgm:prSet presAssocID="{5B83738F-7E28-4377-9C39-5DC1648DD7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57643-F28E-4171-B2BB-2E8CEB10D9CE}" type="pres">
      <dgm:prSet presAssocID="{1B3833DB-7FBB-458E-B8F4-43B2DC7467D1}" presName="spacer" presStyleCnt="0"/>
      <dgm:spPr/>
    </dgm:pt>
    <dgm:pt modelId="{764E08A0-801E-40A4-BC02-A279F526F509}" type="pres">
      <dgm:prSet presAssocID="{B672E9BD-4A0D-4584-9344-47E9457218AB}" presName="comp" presStyleCnt="0"/>
      <dgm:spPr/>
    </dgm:pt>
    <dgm:pt modelId="{8B5F2673-950D-43A0-81D9-0EF23D0988E6}" type="pres">
      <dgm:prSet presAssocID="{B672E9BD-4A0D-4584-9344-47E9457218AB}" presName="box" presStyleLbl="node1" presStyleIdx="1" presStyleCnt="5"/>
      <dgm:spPr/>
      <dgm:t>
        <a:bodyPr/>
        <a:lstStyle/>
        <a:p>
          <a:endParaRPr lang="en-US"/>
        </a:p>
      </dgm:t>
    </dgm:pt>
    <dgm:pt modelId="{B92932D5-C651-45A9-A561-C2DC9F53C9A6}" type="pres">
      <dgm:prSet presAssocID="{B672E9BD-4A0D-4584-9344-47E9457218A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54A5AB-D39E-40FE-8300-FB1DBAF604EE}" type="pres">
      <dgm:prSet presAssocID="{B672E9BD-4A0D-4584-9344-47E9457218A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CDEE2-18CE-4CA9-A66D-B03E4378C4D6}" type="pres">
      <dgm:prSet presAssocID="{A5CBF3BE-F609-4132-83AE-EF851D2A1194}" presName="spacer" presStyleCnt="0"/>
      <dgm:spPr/>
    </dgm:pt>
    <dgm:pt modelId="{9679D454-8E74-4E55-89D1-185438C6BAB2}" type="pres">
      <dgm:prSet presAssocID="{603F9612-B527-470E-8EBF-9FF7866F640D}" presName="comp" presStyleCnt="0"/>
      <dgm:spPr/>
    </dgm:pt>
    <dgm:pt modelId="{0841FE2F-8A9D-4101-BD46-C65D1AA3C56E}" type="pres">
      <dgm:prSet presAssocID="{603F9612-B527-470E-8EBF-9FF7866F640D}" presName="box" presStyleLbl="node1" presStyleIdx="2" presStyleCnt="5"/>
      <dgm:spPr/>
      <dgm:t>
        <a:bodyPr/>
        <a:lstStyle/>
        <a:p>
          <a:endParaRPr lang="en-US"/>
        </a:p>
      </dgm:t>
    </dgm:pt>
    <dgm:pt modelId="{784D500C-5560-49E7-9342-8B2B13B52496}" type="pres">
      <dgm:prSet presAssocID="{603F9612-B527-470E-8EBF-9FF7866F640D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702686-227F-400D-A749-B6EFF31060C4}" type="pres">
      <dgm:prSet presAssocID="{603F9612-B527-470E-8EBF-9FF7866F640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E0432-1B2A-4B54-AE7F-B05F522A8FCF}" type="pres">
      <dgm:prSet presAssocID="{22AE990C-B721-4F5D-9529-4330F6722AAE}" presName="spacer" presStyleCnt="0"/>
      <dgm:spPr/>
    </dgm:pt>
    <dgm:pt modelId="{8104BEAC-5B47-42E1-9316-43653B53A510}" type="pres">
      <dgm:prSet presAssocID="{F74B7333-43F3-4AF6-ABD4-C3C41232F2EE}" presName="comp" presStyleCnt="0"/>
      <dgm:spPr/>
    </dgm:pt>
    <dgm:pt modelId="{0A3DF64D-E32F-4F86-9697-E208954430CF}" type="pres">
      <dgm:prSet presAssocID="{F74B7333-43F3-4AF6-ABD4-C3C41232F2EE}" presName="box" presStyleLbl="node1" presStyleIdx="3" presStyleCnt="5"/>
      <dgm:spPr/>
      <dgm:t>
        <a:bodyPr/>
        <a:lstStyle/>
        <a:p>
          <a:endParaRPr lang="en-US"/>
        </a:p>
      </dgm:t>
    </dgm:pt>
    <dgm:pt modelId="{ED9DA333-2945-4E89-AD8A-53D12F66FE92}" type="pres">
      <dgm:prSet presAssocID="{F74B7333-43F3-4AF6-ABD4-C3C41232F2EE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DD6D7FA-E3BA-4222-8BFF-E13BCB9B3769}" type="pres">
      <dgm:prSet presAssocID="{F74B7333-43F3-4AF6-ABD4-C3C41232F2E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3654B-086B-4170-AB8E-98663406B247}" type="pres">
      <dgm:prSet presAssocID="{82827500-E008-4594-BE98-1481385EAAD5}" presName="spacer" presStyleCnt="0"/>
      <dgm:spPr/>
    </dgm:pt>
    <dgm:pt modelId="{739AA50E-FF99-4371-8E7B-81BD7181C290}" type="pres">
      <dgm:prSet presAssocID="{AE5ED539-CBAF-47BC-B9F9-F5C5C2B6A91E}" presName="comp" presStyleCnt="0"/>
      <dgm:spPr/>
    </dgm:pt>
    <dgm:pt modelId="{001432BD-B70A-4F5F-A135-1641AD5BBBBB}" type="pres">
      <dgm:prSet presAssocID="{AE5ED539-CBAF-47BC-B9F9-F5C5C2B6A91E}" presName="box" presStyleLbl="node1" presStyleIdx="4" presStyleCnt="5"/>
      <dgm:spPr/>
      <dgm:t>
        <a:bodyPr/>
        <a:lstStyle/>
        <a:p>
          <a:endParaRPr lang="en-US"/>
        </a:p>
      </dgm:t>
    </dgm:pt>
    <dgm:pt modelId="{DB87D082-3AA3-41FF-A258-40ABC89E24C1}" type="pres">
      <dgm:prSet presAssocID="{AE5ED539-CBAF-47BC-B9F9-F5C5C2B6A91E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091F012-4888-4AB5-8E49-3CE2E1492045}" type="pres">
      <dgm:prSet presAssocID="{AE5ED539-CBAF-47BC-B9F9-F5C5C2B6A91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EA1E6-E07D-4F29-B951-B9EB0963BFA7}" type="presOf" srcId="{F74B7333-43F3-4AF6-ABD4-C3C41232F2EE}" destId="{6DD6D7FA-E3BA-4222-8BFF-E13BCB9B3769}" srcOrd="1" destOrd="0" presId="urn:microsoft.com/office/officeart/2005/8/layout/vList4"/>
    <dgm:cxn modelId="{4D0E80EA-586B-48DE-A9AD-6E76D03C0F88}" type="presOf" srcId="{603F9612-B527-470E-8EBF-9FF7866F640D}" destId="{0841FE2F-8A9D-4101-BD46-C65D1AA3C56E}" srcOrd="0" destOrd="0" presId="urn:microsoft.com/office/officeart/2005/8/layout/vList4"/>
    <dgm:cxn modelId="{5F0DEB53-4068-4B72-9A43-20C2A7BC94F9}" srcId="{D2535FA0-9D79-4086-92EF-7F31FCC060D6}" destId="{AE5ED539-CBAF-47BC-B9F9-F5C5C2B6A91E}" srcOrd="4" destOrd="0" parTransId="{385C8F16-619E-49ED-B2EA-1E607927AB90}" sibTransId="{0A6EA92D-30E3-4E2D-8402-3A799D6C9420}"/>
    <dgm:cxn modelId="{13DE097E-391E-45BF-A6DD-7A6F1FB95FC4}" srcId="{D2535FA0-9D79-4086-92EF-7F31FCC060D6}" destId="{603F9612-B527-470E-8EBF-9FF7866F640D}" srcOrd="2" destOrd="0" parTransId="{F3D9185F-AA31-44C3-A470-ECA9208562FD}" sibTransId="{22AE990C-B721-4F5D-9529-4330F6722AAE}"/>
    <dgm:cxn modelId="{2D83720C-5A7D-4E72-82EE-2A139CA6C3F1}" type="presOf" srcId="{603F9612-B527-470E-8EBF-9FF7866F640D}" destId="{A1702686-227F-400D-A749-B6EFF31060C4}" srcOrd="1" destOrd="0" presId="urn:microsoft.com/office/officeart/2005/8/layout/vList4"/>
    <dgm:cxn modelId="{80E442F7-4F65-44A9-99E7-5BA1E5C57B4E}" type="presOf" srcId="{5B83738F-7E28-4377-9C39-5DC1648DD70E}" destId="{14A971C5-2869-4657-B5B8-332919E62A0F}" srcOrd="1" destOrd="0" presId="urn:microsoft.com/office/officeart/2005/8/layout/vList4"/>
    <dgm:cxn modelId="{96445622-8DC7-4BFA-8794-4FC68C09616D}" type="presOf" srcId="{F74B7333-43F3-4AF6-ABD4-C3C41232F2EE}" destId="{0A3DF64D-E32F-4F86-9697-E208954430CF}" srcOrd="0" destOrd="0" presId="urn:microsoft.com/office/officeart/2005/8/layout/vList4"/>
    <dgm:cxn modelId="{AE5B1628-354A-4E70-8592-33CD3F1F7980}" type="presOf" srcId="{D2535FA0-9D79-4086-92EF-7F31FCC060D6}" destId="{E5413C57-5528-4FEE-8E4E-422F368AC796}" srcOrd="0" destOrd="0" presId="urn:microsoft.com/office/officeart/2005/8/layout/vList4"/>
    <dgm:cxn modelId="{10E6F413-04EC-4351-8809-1576F6C3A483}" type="presOf" srcId="{AE5ED539-CBAF-47BC-B9F9-F5C5C2B6A91E}" destId="{001432BD-B70A-4F5F-A135-1641AD5BBBBB}" srcOrd="0" destOrd="0" presId="urn:microsoft.com/office/officeart/2005/8/layout/vList4"/>
    <dgm:cxn modelId="{5CDFDBAD-7367-4D27-A133-8EBA5331B8AF}" srcId="{D2535FA0-9D79-4086-92EF-7F31FCC060D6}" destId="{B672E9BD-4A0D-4584-9344-47E9457218AB}" srcOrd="1" destOrd="0" parTransId="{9670570C-7A29-4D8B-A823-7C9EA7119993}" sibTransId="{A5CBF3BE-F609-4132-83AE-EF851D2A1194}"/>
    <dgm:cxn modelId="{97CFC6B2-53EC-4681-9EAE-2B2513352FFC}" type="presOf" srcId="{B672E9BD-4A0D-4584-9344-47E9457218AB}" destId="{8B5F2673-950D-43A0-81D9-0EF23D0988E6}" srcOrd="0" destOrd="0" presId="urn:microsoft.com/office/officeart/2005/8/layout/vList4"/>
    <dgm:cxn modelId="{A564258C-3F8A-49D9-B37B-4DEC611C052E}" type="presOf" srcId="{AE5ED539-CBAF-47BC-B9F9-F5C5C2B6A91E}" destId="{C091F012-4888-4AB5-8E49-3CE2E1492045}" srcOrd="1" destOrd="0" presId="urn:microsoft.com/office/officeart/2005/8/layout/vList4"/>
    <dgm:cxn modelId="{5DA5B7E3-D09F-48B5-81F5-6DC2E5F1E5AE}" srcId="{D2535FA0-9D79-4086-92EF-7F31FCC060D6}" destId="{5B83738F-7E28-4377-9C39-5DC1648DD70E}" srcOrd="0" destOrd="0" parTransId="{303535A7-3856-4299-B1E5-410CB1E1A2A1}" sibTransId="{1B3833DB-7FBB-458E-B8F4-43B2DC7467D1}"/>
    <dgm:cxn modelId="{16B44CC3-D49F-4B53-B0B9-23EF1477A7CC}" type="presOf" srcId="{B672E9BD-4A0D-4584-9344-47E9457218AB}" destId="{B454A5AB-D39E-40FE-8300-FB1DBAF604EE}" srcOrd="1" destOrd="0" presId="urn:microsoft.com/office/officeart/2005/8/layout/vList4"/>
    <dgm:cxn modelId="{7D70E88D-0336-4E00-AD8B-B4B25DEE64F8}" type="presOf" srcId="{5B83738F-7E28-4377-9C39-5DC1648DD70E}" destId="{C953AAC0-D595-4631-B7FD-BF655A1C1D59}" srcOrd="0" destOrd="0" presId="urn:microsoft.com/office/officeart/2005/8/layout/vList4"/>
    <dgm:cxn modelId="{BEB0B682-1F72-4E6B-BE67-E8FF72915E3B}" srcId="{D2535FA0-9D79-4086-92EF-7F31FCC060D6}" destId="{F74B7333-43F3-4AF6-ABD4-C3C41232F2EE}" srcOrd="3" destOrd="0" parTransId="{EE6E5BEB-BD95-4EF0-9BDA-348CCE12C551}" sibTransId="{82827500-E008-4594-BE98-1481385EAAD5}"/>
    <dgm:cxn modelId="{E2748D65-EF40-46BF-B8B6-37A340FBA7E0}" type="presParOf" srcId="{E5413C57-5528-4FEE-8E4E-422F368AC796}" destId="{A3047DDD-6199-492F-B68F-840A20230F11}" srcOrd="0" destOrd="0" presId="urn:microsoft.com/office/officeart/2005/8/layout/vList4"/>
    <dgm:cxn modelId="{EC086032-0436-4227-8E22-D14E40C5BEFD}" type="presParOf" srcId="{A3047DDD-6199-492F-B68F-840A20230F11}" destId="{C953AAC0-D595-4631-B7FD-BF655A1C1D59}" srcOrd="0" destOrd="0" presId="urn:microsoft.com/office/officeart/2005/8/layout/vList4"/>
    <dgm:cxn modelId="{E42573AC-1F08-4E01-8DA7-E2B40369C84A}" type="presParOf" srcId="{A3047DDD-6199-492F-B68F-840A20230F11}" destId="{E2EDCF1A-6481-4209-9F86-626A65ABB51B}" srcOrd="1" destOrd="0" presId="urn:microsoft.com/office/officeart/2005/8/layout/vList4"/>
    <dgm:cxn modelId="{13CB5E90-B0C9-430E-A22A-2E1365F75860}" type="presParOf" srcId="{A3047DDD-6199-492F-B68F-840A20230F11}" destId="{14A971C5-2869-4657-B5B8-332919E62A0F}" srcOrd="2" destOrd="0" presId="urn:microsoft.com/office/officeart/2005/8/layout/vList4"/>
    <dgm:cxn modelId="{3EE77717-CDF6-4273-A2F2-0DDA5C65F029}" type="presParOf" srcId="{E5413C57-5528-4FEE-8E4E-422F368AC796}" destId="{5CC57643-F28E-4171-B2BB-2E8CEB10D9CE}" srcOrd="1" destOrd="0" presId="urn:microsoft.com/office/officeart/2005/8/layout/vList4"/>
    <dgm:cxn modelId="{F12B952E-CCCA-4DF7-9BCD-78DCB0F5F372}" type="presParOf" srcId="{E5413C57-5528-4FEE-8E4E-422F368AC796}" destId="{764E08A0-801E-40A4-BC02-A279F526F509}" srcOrd="2" destOrd="0" presId="urn:microsoft.com/office/officeart/2005/8/layout/vList4"/>
    <dgm:cxn modelId="{9481909E-F5F4-46F7-B2CE-AE7F82C856D1}" type="presParOf" srcId="{764E08A0-801E-40A4-BC02-A279F526F509}" destId="{8B5F2673-950D-43A0-81D9-0EF23D0988E6}" srcOrd="0" destOrd="0" presId="urn:microsoft.com/office/officeart/2005/8/layout/vList4"/>
    <dgm:cxn modelId="{49A6FA5E-A839-4553-9077-BEC222236384}" type="presParOf" srcId="{764E08A0-801E-40A4-BC02-A279F526F509}" destId="{B92932D5-C651-45A9-A561-C2DC9F53C9A6}" srcOrd="1" destOrd="0" presId="urn:microsoft.com/office/officeart/2005/8/layout/vList4"/>
    <dgm:cxn modelId="{00CAB5E9-898A-418C-9337-58EBD2774B34}" type="presParOf" srcId="{764E08A0-801E-40A4-BC02-A279F526F509}" destId="{B454A5AB-D39E-40FE-8300-FB1DBAF604EE}" srcOrd="2" destOrd="0" presId="urn:microsoft.com/office/officeart/2005/8/layout/vList4"/>
    <dgm:cxn modelId="{11F49FEB-24DB-4162-875E-415F605959D8}" type="presParOf" srcId="{E5413C57-5528-4FEE-8E4E-422F368AC796}" destId="{C83CDEE2-18CE-4CA9-A66D-B03E4378C4D6}" srcOrd="3" destOrd="0" presId="urn:microsoft.com/office/officeart/2005/8/layout/vList4"/>
    <dgm:cxn modelId="{FCD44F78-431B-4A47-ACBC-78845A9B2930}" type="presParOf" srcId="{E5413C57-5528-4FEE-8E4E-422F368AC796}" destId="{9679D454-8E74-4E55-89D1-185438C6BAB2}" srcOrd="4" destOrd="0" presId="urn:microsoft.com/office/officeart/2005/8/layout/vList4"/>
    <dgm:cxn modelId="{F08ED743-F8F3-4583-8427-9B1DD43A7D0B}" type="presParOf" srcId="{9679D454-8E74-4E55-89D1-185438C6BAB2}" destId="{0841FE2F-8A9D-4101-BD46-C65D1AA3C56E}" srcOrd="0" destOrd="0" presId="urn:microsoft.com/office/officeart/2005/8/layout/vList4"/>
    <dgm:cxn modelId="{0218CA3A-4037-4C09-8856-CE9AEF581AEB}" type="presParOf" srcId="{9679D454-8E74-4E55-89D1-185438C6BAB2}" destId="{784D500C-5560-49E7-9342-8B2B13B52496}" srcOrd="1" destOrd="0" presId="urn:microsoft.com/office/officeart/2005/8/layout/vList4"/>
    <dgm:cxn modelId="{72924DD9-6156-46FD-98E5-265359AA7DFE}" type="presParOf" srcId="{9679D454-8E74-4E55-89D1-185438C6BAB2}" destId="{A1702686-227F-400D-A749-B6EFF31060C4}" srcOrd="2" destOrd="0" presId="urn:microsoft.com/office/officeart/2005/8/layout/vList4"/>
    <dgm:cxn modelId="{E5ECAAE7-8D32-46C3-938A-FCF58717AE6E}" type="presParOf" srcId="{E5413C57-5528-4FEE-8E4E-422F368AC796}" destId="{D18E0432-1B2A-4B54-AE7F-B05F522A8FCF}" srcOrd="5" destOrd="0" presId="urn:microsoft.com/office/officeart/2005/8/layout/vList4"/>
    <dgm:cxn modelId="{E16FE7D7-DE51-40F8-9AE4-E341690925E3}" type="presParOf" srcId="{E5413C57-5528-4FEE-8E4E-422F368AC796}" destId="{8104BEAC-5B47-42E1-9316-43653B53A510}" srcOrd="6" destOrd="0" presId="urn:microsoft.com/office/officeart/2005/8/layout/vList4"/>
    <dgm:cxn modelId="{C766513D-1496-42D4-B85B-41FBC8F3AD53}" type="presParOf" srcId="{8104BEAC-5B47-42E1-9316-43653B53A510}" destId="{0A3DF64D-E32F-4F86-9697-E208954430CF}" srcOrd="0" destOrd="0" presId="urn:microsoft.com/office/officeart/2005/8/layout/vList4"/>
    <dgm:cxn modelId="{698A7504-110F-4E2F-B2FB-ED4C6AD9A192}" type="presParOf" srcId="{8104BEAC-5B47-42E1-9316-43653B53A510}" destId="{ED9DA333-2945-4E89-AD8A-53D12F66FE92}" srcOrd="1" destOrd="0" presId="urn:microsoft.com/office/officeart/2005/8/layout/vList4"/>
    <dgm:cxn modelId="{092820B6-225B-4F7A-87B3-9252163DD1CC}" type="presParOf" srcId="{8104BEAC-5B47-42E1-9316-43653B53A510}" destId="{6DD6D7FA-E3BA-4222-8BFF-E13BCB9B3769}" srcOrd="2" destOrd="0" presId="urn:microsoft.com/office/officeart/2005/8/layout/vList4"/>
    <dgm:cxn modelId="{935E31B5-94D3-4E5C-A63C-0F96F2E00520}" type="presParOf" srcId="{E5413C57-5528-4FEE-8E4E-422F368AC796}" destId="{9193654B-086B-4170-AB8E-98663406B247}" srcOrd="7" destOrd="0" presId="urn:microsoft.com/office/officeart/2005/8/layout/vList4"/>
    <dgm:cxn modelId="{877F8DB1-B793-41C6-AF6E-E40FC283033B}" type="presParOf" srcId="{E5413C57-5528-4FEE-8E4E-422F368AC796}" destId="{739AA50E-FF99-4371-8E7B-81BD7181C290}" srcOrd="8" destOrd="0" presId="urn:microsoft.com/office/officeart/2005/8/layout/vList4"/>
    <dgm:cxn modelId="{BCC011EB-86C2-4B44-B03C-D5DAE4D03063}" type="presParOf" srcId="{739AA50E-FF99-4371-8E7B-81BD7181C290}" destId="{001432BD-B70A-4F5F-A135-1641AD5BBBBB}" srcOrd="0" destOrd="0" presId="urn:microsoft.com/office/officeart/2005/8/layout/vList4"/>
    <dgm:cxn modelId="{91F90C6D-7C0B-425B-B9AB-F3D50E40AE5A}" type="presParOf" srcId="{739AA50E-FF99-4371-8E7B-81BD7181C290}" destId="{DB87D082-3AA3-41FF-A258-40ABC89E24C1}" srcOrd="1" destOrd="0" presId="urn:microsoft.com/office/officeart/2005/8/layout/vList4"/>
    <dgm:cxn modelId="{A33B6AB1-136C-481C-9C02-4978B8C71FBF}" type="presParOf" srcId="{739AA50E-FF99-4371-8E7B-81BD7181C290}" destId="{C091F012-4888-4AB5-8E49-3CE2E14920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6EE8-871D-4AA2-94DF-BE8F5591FEA8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FFAB-0432-46E6-BE0F-052BE447A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9659BC-D50C-49D8-A12F-791C49051672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1FCF53-9D62-4C32-B4B1-657A72DB7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Role of Pharmacists in Obesity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686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by: Mary </a:t>
            </a:r>
            <a:r>
              <a:rPr lang="en-US" sz="2000" dirty="0" err="1" smtClean="0"/>
              <a:t>Younes</a:t>
            </a:r>
            <a:r>
              <a:rPr lang="en-US" sz="2000" dirty="0" smtClean="0"/>
              <a:t> </a:t>
            </a:r>
            <a:r>
              <a:rPr lang="en-US" sz="2000" dirty="0" err="1" smtClean="0"/>
              <a:t>Pharm</a:t>
            </a:r>
            <a:r>
              <a:rPr lang="en-US" sz="2000" dirty="0" smtClean="0"/>
              <a:t>-D candidate</a:t>
            </a:r>
          </a:p>
          <a:p>
            <a:r>
              <a:rPr lang="en-US" sz="2000" dirty="0" smtClean="0"/>
              <a:t>Presented for: Dr. </a:t>
            </a:r>
            <a:r>
              <a:rPr lang="en-US" sz="2000" dirty="0" err="1" smtClean="0"/>
              <a:t>Jihan</a:t>
            </a:r>
            <a:r>
              <a:rPr lang="en-US" sz="2000" dirty="0" smtClean="0"/>
              <a:t> </a:t>
            </a:r>
            <a:r>
              <a:rPr lang="en-US" sz="2000" dirty="0" err="1" smtClean="0"/>
              <a:t>Safwan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  <p:pic>
        <p:nvPicPr>
          <p:cNvPr id="4" name="Content Placeholder 3" descr="pp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8534400" cy="327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  <p:pic>
        <p:nvPicPr>
          <p:cNvPr id="4" name="Content Placeholder 3" descr="pp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8229600" cy="304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  <p:pic>
        <p:nvPicPr>
          <p:cNvPr id="6" name="Content Placeholder 5" descr="pp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82296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5334000" y="762000"/>
            <a:ext cx="3657600" cy="19050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143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Restrictive: restrict and decrease food intake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Malabsorptive: interfere with the normal digestive process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Adjustable Gastric Banding (AGB)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3962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24384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surgeon </a:t>
            </a:r>
            <a:r>
              <a:rPr lang="en-US" dirty="0" smtClean="0"/>
              <a:t>places </a:t>
            </a:r>
            <a:r>
              <a:rPr lang="en-US" dirty="0"/>
              <a:t>a band around the top portion of the stomach, leaving a very small pouch available for </a:t>
            </a:r>
            <a:r>
              <a:rPr lang="en-US" dirty="0" smtClean="0"/>
              <a:t>food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small pouch </a:t>
            </a:r>
            <a:r>
              <a:rPr lang="en-US" dirty="0" smtClean="0"/>
              <a:t>makes the patient feel </a:t>
            </a:r>
            <a:r>
              <a:rPr lang="en-US" dirty="0"/>
              <a:t>full after eating only small amounts of </a:t>
            </a:r>
            <a:r>
              <a:rPr lang="en-US" dirty="0" smtClean="0"/>
              <a:t> food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procedure can be adjusted and even </a:t>
            </a:r>
            <a:r>
              <a:rPr lang="en-US" dirty="0" smtClean="0"/>
              <a:t>reversed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Sleeve Gastrectomy (SG)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50941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27432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surgeon </a:t>
            </a:r>
            <a:r>
              <a:rPr lang="en-US" dirty="0"/>
              <a:t>removes approximately </a:t>
            </a:r>
            <a:r>
              <a:rPr lang="en-US" dirty="0" smtClean="0"/>
              <a:t>80% </a:t>
            </a:r>
            <a:r>
              <a:rPr lang="en-US" dirty="0"/>
              <a:t>of the stomach 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So, the stomach </a:t>
            </a:r>
            <a:r>
              <a:rPr lang="en-US" dirty="0"/>
              <a:t>takes the shape of a tube or "</a:t>
            </a:r>
            <a:r>
              <a:rPr lang="en-US" dirty="0" smtClean="0"/>
              <a:t>sleeve“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remaining stomach can hold 100-150 ml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Roux-en-Y Gastric Bypass (RYGB)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373044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surgeon reduces </a:t>
            </a:r>
            <a:r>
              <a:rPr lang="en-US" dirty="0"/>
              <a:t>the size of </a:t>
            </a:r>
            <a:r>
              <a:rPr lang="en-US" dirty="0" smtClean="0"/>
              <a:t>stomach </a:t>
            </a:r>
            <a:r>
              <a:rPr lang="en-US" dirty="0"/>
              <a:t>to a small </a:t>
            </a:r>
            <a:r>
              <a:rPr lang="en-US" dirty="0" smtClean="0"/>
              <a:t>pouch – </a:t>
            </a:r>
            <a:r>
              <a:rPr lang="en-US" dirty="0"/>
              <a:t>about the size of an </a:t>
            </a:r>
            <a:r>
              <a:rPr lang="en-US" dirty="0" smtClean="0"/>
              <a:t>egg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is done by </a:t>
            </a:r>
            <a:r>
              <a:rPr lang="en-US" dirty="0"/>
              <a:t>stapling off a section of </a:t>
            </a:r>
            <a:r>
              <a:rPr lang="en-US" dirty="0" smtClean="0"/>
              <a:t>it, and then attaching </a:t>
            </a:r>
            <a:r>
              <a:rPr lang="en-US" dirty="0"/>
              <a:t>this pouch directly to the small </a:t>
            </a:r>
            <a:r>
              <a:rPr lang="en-US" dirty="0" smtClean="0"/>
              <a:t>intestine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Thus, bypassing </a:t>
            </a:r>
            <a:r>
              <a:rPr lang="en-US" dirty="0"/>
              <a:t>most of the rest of the stomach and the upper part of the small </a:t>
            </a:r>
            <a:r>
              <a:rPr lang="en-US" dirty="0" smtClean="0"/>
              <a:t>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Biliopancreatic Diversion with Duodenal Switch (BPD/DS)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657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2209800"/>
            <a:ext cx="251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Part of the stomach is removed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remaining part of the stomach is connected to the lower portion of the small intestine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is a high-risk surgery that can cause long-term health problems, because </a:t>
            </a:r>
            <a:r>
              <a:rPr lang="en-US" dirty="0" smtClean="0"/>
              <a:t>the body </a:t>
            </a:r>
            <a:r>
              <a:rPr lang="en-US" dirty="0"/>
              <a:t>has a harder time absorbing food and nutrients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is still insufficient evidence to generalize in favor of one bariatric surgical procedure </a:t>
            </a:r>
          </a:p>
          <a:p>
            <a:endParaRPr lang="en-US" dirty="0" smtClean="0"/>
          </a:p>
          <a:p>
            <a:r>
              <a:rPr lang="en-US" dirty="0" smtClean="0"/>
              <a:t>In general, laparoscopic bariatric procedures are preferred over open bariatric procedures</a:t>
            </a:r>
          </a:p>
          <a:p>
            <a:endParaRPr lang="en-US" dirty="0" smtClean="0"/>
          </a:p>
          <a:p>
            <a:r>
              <a:rPr lang="en-US" dirty="0" smtClean="0"/>
              <a:t>Caution when recommending </a:t>
            </a:r>
            <a:r>
              <a:rPr lang="en-US" dirty="0" err="1" smtClean="0"/>
              <a:t>malabsorptive</a:t>
            </a:r>
            <a:r>
              <a:rPr lang="en-US" dirty="0" smtClean="0"/>
              <a:t> procedures because of the greater associated nutritional risks</a:t>
            </a:r>
          </a:p>
          <a:p>
            <a:endParaRPr lang="en-US" dirty="0" smtClean="0"/>
          </a:p>
          <a:p>
            <a:r>
              <a:rPr lang="en-US" dirty="0" smtClean="0"/>
              <a:t>Investigational procedures (such as gastric </a:t>
            </a:r>
            <a:r>
              <a:rPr lang="en-US" dirty="0" err="1" smtClean="0"/>
              <a:t>plication</a:t>
            </a:r>
            <a:r>
              <a:rPr lang="en-US" dirty="0" smtClean="0"/>
              <a:t>, electrical </a:t>
            </a:r>
            <a:r>
              <a:rPr lang="en-US" dirty="0" err="1" smtClean="0"/>
              <a:t>neuromodulation</a:t>
            </a:r>
            <a:r>
              <a:rPr lang="en-US" dirty="0" smtClean="0"/>
              <a:t>, and endoscopic sleeves) may be considered for selected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 management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10" y="2133600"/>
            <a:ext cx="78855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CBT: conventional behavioral therapy</a:t>
            </a:r>
          </a:p>
          <a:p>
            <a:r>
              <a:rPr lang="en-US" dirty="0" err="1" smtClean="0"/>
              <a:t>Phx</a:t>
            </a:r>
            <a:r>
              <a:rPr lang="en-US" dirty="0" smtClean="0"/>
              <a:t>: pharmacologic</a:t>
            </a:r>
          </a:p>
          <a:p>
            <a:r>
              <a:rPr lang="en-US" dirty="0" smtClean="0"/>
              <a:t>LMWH: low molecular weight heparin</a:t>
            </a:r>
          </a:p>
          <a:p>
            <a:r>
              <a:rPr lang="en-US" dirty="0" smtClean="0"/>
              <a:t>LDUH: low dose </a:t>
            </a:r>
            <a:r>
              <a:rPr lang="en-US" dirty="0" err="1" smtClean="0"/>
              <a:t>unfractionated</a:t>
            </a:r>
            <a:r>
              <a:rPr lang="en-US" dirty="0" smtClean="0"/>
              <a:t> heparin</a:t>
            </a:r>
          </a:p>
          <a:p>
            <a:r>
              <a:rPr lang="en-US" dirty="0" smtClean="0"/>
              <a:t>IPC: </a:t>
            </a:r>
            <a:r>
              <a:rPr lang="en-CA" dirty="0" smtClean="0"/>
              <a:t>intermittent pneumatic compression</a:t>
            </a:r>
          </a:p>
          <a:p>
            <a:r>
              <a:rPr lang="en-CA" dirty="0" smtClean="0"/>
              <a:t>Pts: patients</a:t>
            </a:r>
          </a:p>
          <a:p>
            <a:r>
              <a:rPr lang="en-CA" dirty="0" smtClean="0"/>
              <a:t>RD: registered dietician</a:t>
            </a:r>
          </a:p>
          <a:p>
            <a:r>
              <a:rPr lang="en-CA" dirty="0" smtClean="0"/>
              <a:t>IBW: ideal body weight</a:t>
            </a:r>
          </a:p>
          <a:p>
            <a:r>
              <a:rPr lang="en-CA" dirty="0" smtClean="0"/>
              <a:t>ER: extended-release </a:t>
            </a:r>
          </a:p>
          <a:p>
            <a:endParaRPr lang="en-CA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Endocrinology: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Optimize </a:t>
            </a:r>
            <a:r>
              <a:rPr lang="en-US" dirty="0" err="1" smtClean="0">
                <a:solidFill>
                  <a:schemeClr val="tx1"/>
                </a:solidFill>
              </a:rPr>
              <a:t>glycemic</a:t>
            </a:r>
            <a:r>
              <a:rPr lang="en-US" dirty="0" smtClean="0">
                <a:solidFill>
                  <a:schemeClr val="tx1"/>
                </a:solidFill>
              </a:rPr>
              <a:t> control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Screen for TSH is patients with risk for hyperthyroidism</a:t>
            </a:r>
          </a:p>
          <a:p>
            <a:endParaRPr lang="en-CA" dirty="0" smtClean="0"/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There is insufficient data to warrant </a:t>
            </a:r>
            <a:r>
              <a:rPr lang="en-CA" dirty="0" err="1" smtClean="0">
                <a:solidFill>
                  <a:schemeClr val="tx1"/>
                </a:solidFill>
              </a:rPr>
              <a:t>preop</a:t>
            </a:r>
            <a:r>
              <a:rPr lang="en-CA" dirty="0" smtClean="0">
                <a:solidFill>
                  <a:schemeClr val="tx1"/>
                </a:solidFill>
              </a:rPr>
              <a:t> assessment of BMD with DXA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Women Health: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pregnancy </a:t>
            </a:r>
            <a:r>
              <a:rPr lang="en-US" dirty="0" err="1" smtClean="0">
                <a:solidFill>
                  <a:schemeClr val="tx1"/>
                </a:solidFill>
              </a:rPr>
              <a:t>preop</a:t>
            </a:r>
            <a:r>
              <a:rPr lang="en-US" dirty="0" smtClean="0">
                <a:solidFill>
                  <a:schemeClr val="tx1"/>
                </a:solidFill>
              </a:rPr>
              <a:t> &amp; 12-18 mo </a:t>
            </a:r>
            <a:r>
              <a:rPr lang="en-US" dirty="0" err="1" smtClean="0">
                <a:solidFill>
                  <a:schemeClr val="tx1"/>
                </a:solidFill>
              </a:rPr>
              <a:t>postop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Pregnancy </a:t>
            </a:r>
            <a:r>
              <a:rPr lang="en-US" dirty="0" err="1" smtClean="0">
                <a:solidFill>
                  <a:schemeClr val="tx1"/>
                </a:solidFill>
              </a:rPr>
              <a:t>postop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monitor for weight gain, nutritional supplementation &amp; fetal health</a:t>
            </a:r>
          </a:p>
          <a:p>
            <a:pPr lvl="1"/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Stop  1 cycle of OC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Stop 3 weeks of HRT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Women with PCOS may have improved fertility </a:t>
            </a:r>
            <a:r>
              <a:rPr lang="en-US" dirty="0" err="1" smtClean="0">
                <a:solidFill>
                  <a:schemeClr val="tx1"/>
                </a:solidFill>
              </a:rPr>
              <a:t>postop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886200" y="4495800"/>
            <a:ext cx="7620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487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avoid VTE risk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Cardiology: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Nonivasive</a:t>
            </a:r>
            <a:r>
              <a:rPr lang="en-US" dirty="0" smtClean="0">
                <a:solidFill>
                  <a:schemeClr val="tx1"/>
                </a:solidFill>
              </a:rPr>
              <a:t> cardiac testing in pts based on their RFs, PMH, &amp; PE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Patients with cardiac disease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cardiac consultation</a:t>
            </a: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Evaluate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periop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BB in pts with risk for cardiac disease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Obtain lipid profile and </a:t>
            </a:r>
            <a:r>
              <a:rPr lang="en-US" dirty="0" err="1" smtClean="0">
                <a:solidFill>
                  <a:schemeClr val="tx1"/>
                </a:solidFill>
              </a:rPr>
              <a:t>tx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GI: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Evaluate clinically significant GI </a:t>
            </a:r>
            <a:r>
              <a:rPr lang="en-US" dirty="0" err="1" smtClean="0">
                <a:solidFill>
                  <a:schemeClr val="tx1"/>
                </a:solidFill>
              </a:rPr>
              <a:t>Sxs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Sx</a:t>
            </a:r>
            <a:r>
              <a:rPr lang="en-US" dirty="0" smtClean="0">
                <a:solidFill>
                  <a:schemeClr val="tx1"/>
                </a:solidFill>
              </a:rPr>
              <a:t> biliary disease &amp; increased LFTs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abdominal US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LFTs 2-3 x UNL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abdominal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ultrasonography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&amp; viral hepatitis screening</a:t>
            </a: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Screen for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H.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pylori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in high prevalence areas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Respiratoy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Pulmonary evaluation including ABGs in pts with intrinsic lung disease or disordered sleeping pattern</a:t>
            </a:r>
            <a:endParaRPr lang="en-US" dirty="0" smtClean="0"/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Psychiatry: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Psychosocial-behavioral evaluation for all pts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patient </a:t>
            </a:r>
            <a:r>
              <a:rPr lang="en-CA" dirty="0" smtClean="0">
                <a:solidFill>
                  <a:schemeClr val="tx1"/>
                </a:solidFill>
              </a:rPr>
              <a:t>with a known or suspected: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Psychiatric illness, or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Substance abuse, or dependence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019800" y="5486400"/>
            <a:ext cx="381000" cy="914400"/>
          </a:xfrm>
          <a:prstGeom prst="rightBrace">
            <a:avLst>
              <a:gd name="adj1" fmla="val 290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5486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Mental health evaluation before </a:t>
            </a:r>
          </a:p>
          <a:p>
            <a:r>
              <a:rPr lang="en-US" sz="1600" dirty="0" smtClean="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Tobacco: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in all times by </a:t>
            </a:r>
            <a:r>
              <a:rPr lang="en-US" smtClean="0">
                <a:solidFill>
                  <a:schemeClr val="tx1"/>
                </a:solidFill>
              </a:rPr>
              <a:t>all pts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Stop cigarette smoking at least 6 weeks before surgery</a:t>
            </a:r>
          </a:p>
          <a:p>
            <a:endParaRPr lang="en-US" dirty="0" smtClean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dirty="0" err="1" smtClean="0">
                <a:solidFill>
                  <a:schemeClr val="accent2"/>
                </a:solidFill>
                <a:sym typeface="Wingdings" pitchFamily="2" charset="2"/>
              </a:rPr>
              <a:t>EtOH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Eliminate consumption due to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Impaired metabolism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Risk of </a:t>
            </a:r>
            <a:r>
              <a:rPr lang="en-CA" dirty="0" err="1" smtClean="0">
                <a:solidFill>
                  <a:schemeClr val="tx1"/>
                </a:solidFill>
              </a:rPr>
              <a:t>EtOH</a:t>
            </a:r>
            <a:r>
              <a:rPr lang="en-CA" dirty="0" smtClean="0">
                <a:solidFill>
                  <a:schemeClr val="tx1"/>
                </a:solidFill>
              </a:rPr>
              <a:t> use disorder postoperatively </a:t>
            </a:r>
          </a:p>
          <a:p>
            <a:pPr lvl="2">
              <a:buNone/>
            </a:pPr>
            <a:r>
              <a:rPr lang="en-CA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following RYGB, in high</a:t>
            </a:r>
            <a:r>
              <a:rPr lang="en-CA" dirty="0" smtClean="0">
                <a:solidFill>
                  <a:schemeClr val="tx1"/>
                </a:solidFill>
              </a:rPr>
              <a:t>risk groups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Nutrition: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Evaluate pts’ ability to implement nutritional &amp; behavioral changes pre &amp; </a:t>
            </a:r>
            <a:r>
              <a:rPr lang="en-US" dirty="0" err="1" smtClean="0">
                <a:solidFill>
                  <a:schemeClr val="tx1"/>
                </a:solidFill>
              </a:rPr>
              <a:t>postop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Pts should undergo appropriate nutritional evaluation specially pre </a:t>
            </a:r>
            <a:r>
              <a:rPr lang="en-US" dirty="0" err="1" smtClean="0">
                <a:solidFill>
                  <a:schemeClr val="tx1"/>
                </a:solidFill>
              </a:rPr>
              <a:t>malabsorptive</a:t>
            </a:r>
            <a:r>
              <a:rPr lang="en-US" dirty="0" smtClean="0">
                <a:solidFill>
                  <a:schemeClr val="tx1"/>
                </a:solidFill>
              </a:rPr>
              <a:t> surgeries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Oncology: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Pts should undergo age and risk appropriate Ca screening before surgery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Gout: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Hx</a:t>
            </a:r>
            <a:r>
              <a:rPr lang="en-US" dirty="0" smtClean="0">
                <a:solidFill>
                  <a:schemeClr val="tx1"/>
                </a:solidFill>
              </a:rPr>
              <a:t> of gout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prophylaxis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DVT: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Appropriate DVT evaluation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DVT Prophylaxis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2"/>
                </a:solidFill>
              </a:rPr>
              <a:t>Preoperative-dose timing: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Within 60min before incision </a:t>
            </a:r>
          </a:p>
          <a:p>
            <a:endParaRPr lang="en-US" sz="26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FQ &amp; </a:t>
            </a:r>
            <a:r>
              <a:rPr lang="en-US" dirty="0" err="1" smtClean="0">
                <a:solidFill>
                  <a:schemeClr val="tx1"/>
                </a:solidFill>
              </a:rPr>
              <a:t>vancomycin</a:t>
            </a:r>
            <a:r>
              <a:rPr lang="en-US" dirty="0" smtClean="0">
                <a:solidFill>
                  <a:schemeClr val="tx1"/>
                </a:solidFill>
              </a:rPr>
              <a:t>, require administration over 1-2hr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the administration should begin within 120min before incision</a:t>
            </a:r>
          </a:p>
          <a:p>
            <a:pPr>
              <a:buNone/>
            </a:pPr>
            <a:r>
              <a:rPr lang="en-US" sz="2600" dirty="0" smtClean="0"/>
              <a:t> </a:t>
            </a:r>
            <a:endParaRPr lang="en-CA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EN: </a:t>
            </a:r>
            <a:r>
              <a:rPr lang="en-US" dirty="0" err="1" smtClean="0"/>
              <a:t>enteral</a:t>
            </a:r>
            <a:r>
              <a:rPr lang="en-US" dirty="0" smtClean="0"/>
              <a:t> nutrition</a:t>
            </a:r>
          </a:p>
          <a:p>
            <a:r>
              <a:rPr lang="en-US" dirty="0" smtClean="0"/>
              <a:t>PN: </a:t>
            </a:r>
            <a:r>
              <a:rPr lang="en-US" dirty="0" err="1" smtClean="0"/>
              <a:t>parenteral</a:t>
            </a:r>
            <a:r>
              <a:rPr lang="en-US" dirty="0" smtClean="0"/>
              <a:t> nutrition</a:t>
            </a:r>
          </a:p>
          <a:p>
            <a:r>
              <a:rPr lang="en-US" dirty="0" smtClean="0"/>
              <a:t>D/C: discontinue</a:t>
            </a:r>
          </a:p>
          <a:p>
            <a:r>
              <a:rPr lang="en-US" dirty="0" smtClean="0"/>
              <a:t>T2D: type 2 diabetes</a:t>
            </a:r>
          </a:p>
          <a:p>
            <a:r>
              <a:rPr lang="en-US" dirty="0" smtClean="0"/>
              <a:t>CPAP: </a:t>
            </a:r>
            <a:r>
              <a:rPr lang="en-CA" dirty="0" smtClean="0"/>
              <a:t>continuous positive airway pressure</a:t>
            </a:r>
          </a:p>
          <a:p>
            <a:r>
              <a:rPr lang="en-CA" dirty="0" err="1" smtClean="0"/>
              <a:t>Hx</a:t>
            </a:r>
            <a:r>
              <a:rPr lang="en-CA" dirty="0" smtClean="0"/>
              <a:t>: history</a:t>
            </a:r>
          </a:p>
          <a:p>
            <a:r>
              <a:rPr lang="en-CA" dirty="0" smtClean="0"/>
              <a:t>PE: pulmonary embolism</a:t>
            </a:r>
          </a:p>
          <a:p>
            <a:r>
              <a:rPr lang="en-CA" dirty="0" smtClean="0"/>
              <a:t>RML: </a:t>
            </a:r>
            <a:r>
              <a:rPr lang="en-CA" dirty="0" err="1" smtClean="0"/>
              <a:t>rhabdomyolysis</a:t>
            </a:r>
            <a:endParaRPr lang="en-CA" dirty="0" smtClean="0"/>
          </a:p>
          <a:p>
            <a:r>
              <a:rPr lang="en-CA" dirty="0" smtClean="0"/>
              <a:t>CK: </a:t>
            </a:r>
            <a:r>
              <a:rPr lang="en-CA" dirty="0" err="1" smtClean="0"/>
              <a:t>creatinine</a:t>
            </a:r>
            <a:r>
              <a:rPr lang="en-CA" dirty="0" smtClean="0"/>
              <a:t> </a:t>
            </a:r>
            <a:r>
              <a:rPr lang="en-CA" dirty="0" err="1" smtClean="0"/>
              <a:t>kinase</a:t>
            </a: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Redosing</a:t>
            </a:r>
            <a:r>
              <a:rPr lang="en-US" dirty="0" smtClean="0">
                <a:solidFill>
                  <a:schemeClr val="accent2"/>
                </a:solidFill>
              </a:rPr>
              <a:t> if: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Duration of the procedure exceeds 2 t1/2 of the drug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Excessive blood loss during the procedure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Duration: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Single dose </a:t>
            </a:r>
          </a:p>
          <a:p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Continuation for  &lt;24 hr</a:t>
            </a:r>
            <a:endParaRPr lang="en-CA" sz="2800" dirty="0" smtClean="0">
              <a:solidFill>
                <a:schemeClr val="tx1"/>
              </a:solidFill>
            </a:endParaRPr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Cefazolin</a:t>
            </a:r>
            <a:r>
              <a:rPr lang="en-US" dirty="0" smtClean="0"/>
              <a:t> </a:t>
            </a:r>
            <a:r>
              <a:rPr lang="en-CA" dirty="0" smtClean="0"/>
              <a:t>2 g, 3 g for pts weighing ≥120 kg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Pts with </a:t>
            </a:r>
            <a:r>
              <a:rPr lang="en-US" dirty="0" smtClean="0"/>
              <a:t>b-</a:t>
            </a:r>
            <a:r>
              <a:rPr lang="en-US" dirty="0" err="1" smtClean="0"/>
              <a:t>Lactam</a:t>
            </a:r>
            <a:r>
              <a:rPr lang="en-US" dirty="0" smtClean="0"/>
              <a:t> allergy: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Clindamycin</a:t>
            </a:r>
            <a:r>
              <a:rPr lang="en-US" dirty="0" smtClean="0">
                <a:solidFill>
                  <a:schemeClr val="tx1"/>
                </a:solidFill>
              </a:rPr>
              <a:t> 900 mg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vancomycin</a:t>
            </a:r>
            <a:r>
              <a:rPr lang="en-US" dirty="0" smtClean="0">
                <a:solidFill>
                  <a:schemeClr val="tx1"/>
                </a:solidFill>
              </a:rPr>
              <a:t> 15 mg/kg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dirty="0" err="1" smtClean="0">
                <a:solidFill>
                  <a:schemeClr val="tx1"/>
                </a:solidFill>
              </a:rPr>
              <a:t>aminoglycoside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gentamicin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5 mg/kg)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aztreonam</a:t>
            </a:r>
            <a:r>
              <a:rPr lang="en-US" dirty="0" smtClean="0">
                <a:solidFill>
                  <a:schemeClr val="tx1"/>
                </a:solidFill>
              </a:rPr>
              <a:t> 2 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fluoroquinolone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 err="1" smtClean="0">
                <a:solidFill>
                  <a:schemeClr val="tx1"/>
                </a:solidFill>
              </a:rPr>
              <a:t>levofloxacin</a:t>
            </a:r>
            <a:r>
              <a:rPr lang="en-US" dirty="0" smtClean="0">
                <a:solidFill>
                  <a:schemeClr val="tx1"/>
                </a:solidFill>
              </a:rPr>
              <a:t> 500mg, </a:t>
            </a:r>
            <a:r>
              <a:rPr lang="en-US" dirty="0" err="1" smtClean="0">
                <a:solidFill>
                  <a:schemeClr val="tx1"/>
                </a:solidFill>
              </a:rPr>
              <a:t>moxifloxacin</a:t>
            </a:r>
            <a:r>
              <a:rPr lang="en-US" dirty="0" smtClean="0">
                <a:solidFill>
                  <a:schemeClr val="tx1"/>
                </a:solidFill>
              </a:rPr>
              <a:t> 400mg)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Diet: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Initiate low sugar clear liquid within 24 hr</a:t>
            </a:r>
          </a:p>
          <a:p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Postop</a:t>
            </a:r>
            <a:r>
              <a:rPr lang="en-US" dirty="0" smtClean="0">
                <a:solidFill>
                  <a:schemeClr val="tx1"/>
                </a:solidFill>
              </a:rPr>
              <a:t> meal progression should be arranged &amp; followed by a dietician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 meals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Chew small bites </a:t>
            </a:r>
            <a:r>
              <a:rPr lang="en-CA" dirty="0" smtClean="0">
                <a:solidFill>
                  <a:schemeClr val="tx1"/>
                </a:solidFill>
              </a:rPr>
              <a:t>thoroughly before swallowing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Diet:</a:t>
            </a:r>
          </a:p>
          <a:p>
            <a:endParaRPr lang="en-CA" dirty="0" smtClean="0">
              <a:solidFill>
                <a:schemeClr val="accent2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Should include at least 5 daily servings of fresh fruits and vegetables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Minimal protein intake of 60 g/d and up to 1.5 g/ kg IBW/d should be adequate</a:t>
            </a:r>
          </a:p>
          <a:p>
            <a:endParaRPr lang="en-CA" dirty="0" smtClean="0"/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Higher amounts up to 2.1 g/kg IBW/d should be individualized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Concentrated </a:t>
            </a:r>
            <a:r>
              <a:rPr lang="en-CA" dirty="0" smtClean="0">
                <a:solidFill>
                  <a:schemeClr val="tx1"/>
                </a:solidFill>
              </a:rPr>
              <a:t>sweets should be eliminated from the diet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Medications:</a:t>
            </a:r>
            <a:endParaRPr lang="en-CA" dirty="0" smtClean="0">
              <a:solidFill>
                <a:schemeClr val="accent2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To maximize absorption: crushed or liquid rapid-release medications should be used instead of ER medications</a:t>
            </a:r>
          </a:p>
          <a:p>
            <a:pPr lvl="1"/>
            <a:endParaRPr lang="en-CA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Fluids: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Consumed slowly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30 min before meal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&gt; 1.5 L/d</a:t>
            </a:r>
          </a:p>
          <a:p>
            <a:pPr lvl="1"/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096000" y="0"/>
            <a:ext cx="2667000" cy="16764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r>
              <a:rPr lang="en-US" sz="1600" dirty="0" smtClean="0">
                <a:solidFill>
                  <a:schemeClr val="tx1"/>
                </a:solidFill>
              </a:rPr>
              <a:t> pts </a:t>
            </a:r>
            <a:r>
              <a:rPr lang="en-CA" sz="1600" dirty="0" smtClean="0">
                <a:solidFill>
                  <a:schemeClr val="tx1"/>
                </a:solidFill>
              </a:rPr>
              <a:t>with, or at risk for micronutrient insufficiencies or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deficiencies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EN/PN: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Consider </a:t>
            </a:r>
            <a:r>
              <a:rPr lang="en-US" dirty="0" smtClean="0">
                <a:solidFill>
                  <a:schemeClr val="tx1"/>
                </a:solidFill>
              </a:rPr>
              <a:t>EN/</a:t>
            </a:r>
            <a:r>
              <a:rPr lang="en-CA" dirty="0" smtClean="0">
                <a:solidFill>
                  <a:schemeClr val="tx1"/>
                </a:solidFill>
              </a:rPr>
              <a:t>PN in </a:t>
            </a:r>
            <a:r>
              <a:rPr lang="en-US" dirty="0" smtClean="0">
                <a:solidFill>
                  <a:schemeClr val="tx1"/>
                </a:solidFill>
              </a:rPr>
              <a:t>pts with NRS 2002 ≥ 3</a:t>
            </a:r>
          </a:p>
          <a:p>
            <a:endParaRPr lang="en-CA" dirty="0" smtClean="0"/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PN in pts unable to meet their needs using their GIT for at least: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5-7 days with noncritical illness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3-7 days with critical illness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With severe protein malnutrition and/ or </a:t>
            </a:r>
            <a:r>
              <a:rPr lang="en-US" dirty="0" err="1" smtClean="0">
                <a:solidFill>
                  <a:schemeClr val="tx1"/>
                </a:solidFill>
              </a:rPr>
              <a:t>hypoalbuminemia</a:t>
            </a:r>
            <a:r>
              <a:rPr lang="en-US" dirty="0" smtClean="0">
                <a:solidFill>
                  <a:schemeClr val="tx1"/>
                </a:solidFill>
              </a:rPr>
              <a:t>, not responsive to oral or EN protein supplementation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T2D pts: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D/C insulin </a:t>
            </a:r>
            <a:r>
              <a:rPr lang="en-US" dirty="0" err="1" smtClean="0">
                <a:solidFill>
                  <a:schemeClr val="tx1"/>
                </a:solidFill>
              </a:rPr>
              <a:t>secretagogues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sulfonylureas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meglitinides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Adjust insulin therapy, using a </a:t>
            </a:r>
            <a:r>
              <a:rPr lang="en-CA" dirty="0" smtClean="0">
                <a:solidFill>
                  <a:schemeClr val="tx1"/>
                </a:solidFill>
              </a:rPr>
              <a:t>rapid-acting </a:t>
            </a:r>
            <a:r>
              <a:rPr lang="en-US" dirty="0" smtClean="0">
                <a:solidFill>
                  <a:schemeClr val="tx1"/>
                </a:solidFill>
              </a:rPr>
              <a:t>and a basal long-acting </a:t>
            </a:r>
            <a:r>
              <a:rPr lang="en-CA" dirty="0" smtClean="0">
                <a:solidFill>
                  <a:schemeClr val="tx1"/>
                </a:solidFill>
              </a:rPr>
              <a:t>to attain </a:t>
            </a:r>
            <a:r>
              <a:rPr lang="en-CA" dirty="0" err="1" smtClean="0">
                <a:solidFill>
                  <a:schemeClr val="tx1"/>
                </a:solidFill>
              </a:rPr>
              <a:t>glycemic</a:t>
            </a:r>
            <a:r>
              <a:rPr lang="en-CA" dirty="0" smtClean="0">
                <a:solidFill>
                  <a:schemeClr val="tx1"/>
                </a:solidFill>
              </a:rPr>
              <a:t> targets (140-180 </a:t>
            </a:r>
            <a:r>
              <a:rPr lang="en-US" dirty="0" smtClean="0">
                <a:solidFill>
                  <a:schemeClr val="tx1"/>
                </a:solidFill>
              </a:rPr>
              <a:t>mg/</a:t>
            </a:r>
            <a:r>
              <a:rPr lang="en-US" dirty="0" err="1" smtClean="0">
                <a:solidFill>
                  <a:schemeClr val="tx1"/>
                </a:solidFill>
              </a:rPr>
              <a:t>dL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Withhold medication if T2D is in remission after surgery</a:t>
            </a:r>
          </a:p>
          <a:p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Metformin</a:t>
            </a:r>
            <a:r>
              <a:rPr lang="en-US" dirty="0" smtClean="0">
                <a:solidFill>
                  <a:schemeClr val="tx1"/>
                </a:solidFill>
              </a:rPr>
              <a:t> maybe continued </a:t>
            </a:r>
            <a:r>
              <a:rPr lang="en-US" dirty="0" err="1" smtClean="0">
                <a:solidFill>
                  <a:schemeClr val="tx1"/>
                </a:solidFill>
              </a:rPr>
              <a:t>postop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outpatient not reaching </a:t>
            </a:r>
            <a:r>
              <a:rPr lang="en-US" dirty="0" err="1" smtClean="0">
                <a:solidFill>
                  <a:schemeClr val="tx1"/>
                </a:solidFill>
              </a:rPr>
              <a:t>glycemic</a:t>
            </a:r>
            <a:r>
              <a:rPr lang="en-US" dirty="0" smtClean="0">
                <a:solidFill>
                  <a:schemeClr val="tx1"/>
                </a:solidFill>
              </a:rPr>
              <a:t> targets, </a:t>
            </a:r>
            <a:r>
              <a:rPr lang="en-US" dirty="0" err="1" smtClean="0">
                <a:solidFill>
                  <a:schemeClr val="tx1"/>
                </a:solidFill>
              </a:rPr>
              <a:t>metformin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incretin</a:t>
            </a:r>
            <a:r>
              <a:rPr lang="en-US" dirty="0" smtClean="0">
                <a:solidFill>
                  <a:schemeClr val="tx1"/>
                </a:solidFill>
              </a:rPr>
              <a:t>-based therapy should be considered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Risk for MI: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Monitor </a:t>
            </a:r>
            <a:r>
              <a:rPr lang="en-CA" dirty="0" smtClean="0">
                <a:solidFill>
                  <a:schemeClr val="tx1"/>
                </a:solidFill>
              </a:rPr>
              <a:t>pts </a:t>
            </a:r>
            <a:r>
              <a:rPr lang="en-US" dirty="0" smtClean="0">
                <a:solidFill>
                  <a:schemeClr val="tx1"/>
                </a:solidFill>
              </a:rPr>
              <a:t>for at </a:t>
            </a:r>
            <a:r>
              <a:rPr lang="en-CA" dirty="0" smtClean="0">
                <a:solidFill>
                  <a:schemeClr val="tx1"/>
                </a:solidFill>
              </a:rPr>
              <a:t>least the first 24 hrs </a:t>
            </a:r>
            <a:r>
              <a:rPr lang="en-CA" dirty="0" err="1" smtClean="0">
                <a:solidFill>
                  <a:schemeClr val="tx1"/>
                </a:solidFill>
              </a:rPr>
              <a:t>postop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/>
          </a:p>
          <a:p>
            <a:r>
              <a:rPr lang="en-CA" dirty="0" smtClean="0">
                <a:solidFill>
                  <a:schemeClr val="accent2"/>
                </a:solidFill>
              </a:rPr>
              <a:t>Pulmonary management include: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Aggressive pulmonary </a:t>
            </a:r>
            <a:r>
              <a:rPr lang="en-CA" dirty="0" smtClean="0">
                <a:solidFill>
                  <a:schemeClr val="tx1"/>
                </a:solidFill>
              </a:rPr>
              <a:t>toilet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Incentive </a:t>
            </a:r>
            <a:r>
              <a:rPr lang="en-CA" dirty="0" err="1" smtClean="0">
                <a:solidFill>
                  <a:schemeClr val="tx1"/>
                </a:solidFill>
              </a:rPr>
              <a:t>spirometry</a:t>
            </a:r>
            <a:endParaRPr lang="en-CA" dirty="0" smtClean="0">
              <a:solidFill>
                <a:schemeClr val="tx1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O2 supplementation (to avoid hypoxemia)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Early institution of </a:t>
            </a:r>
            <a:r>
              <a:rPr lang="en-US" dirty="0" smtClean="0">
                <a:solidFill>
                  <a:schemeClr val="tx1"/>
                </a:solidFill>
              </a:rPr>
              <a:t>CPAP when clinically indicated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DVT prophylaxis: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Extended chemoprophylaxis </a:t>
            </a:r>
            <a:r>
              <a:rPr lang="en-CA" dirty="0" smtClean="0">
                <a:solidFill>
                  <a:schemeClr val="tx1"/>
                </a:solidFill>
              </a:rPr>
              <a:t>after discharge should be considered for high risk pts (</a:t>
            </a:r>
            <a:r>
              <a:rPr lang="en-CA" dirty="0" err="1" smtClean="0">
                <a:solidFill>
                  <a:schemeClr val="tx1"/>
                </a:solidFill>
              </a:rPr>
              <a:t>hx</a:t>
            </a:r>
            <a:r>
              <a:rPr lang="en-CA" dirty="0" smtClean="0">
                <a:solidFill>
                  <a:schemeClr val="tx1"/>
                </a:solidFill>
              </a:rPr>
              <a:t> of DVT)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Early ambulation is encouraged</a:t>
            </a:r>
          </a:p>
          <a:p>
            <a:endParaRPr lang="en-CA" dirty="0" smtClean="0"/>
          </a:p>
          <a:p>
            <a:r>
              <a:rPr lang="en-CA" dirty="0" smtClean="0"/>
              <a:t>Respiratory distress or failure to wean from </a:t>
            </a:r>
            <a:r>
              <a:rPr lang="en-CA" dirty="0" err="1" smtClean="0"/>
              <a:t>ventilatory</a:t>
            </a:r>
            <a:r>
              <a:rPr lang="en-CA" dirty="0" smtClean="0"/>
              <a:t> support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/>
              <a:t>prompt evaluation for an acute postoperative complication, such as PE </a:t>
            </a:r>
            <a:r>
              <a:rPr lang="en-US" dirty="0" smtClean="0"/>
              <a:t>or </a:t>
            </a:r>
            <a:r>
              <a:rPr lang="en-US" dirty="0" err="1" smtClean="0"/>
              <a:t>anastomotic</a:t>
            </a:r>
            <a:r>
              <a:rPr lang="en-US" dirty="0" smtClean="0"/>
              <a:t> leak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Overweight and obesity are defined as abnormal or excessive fat accumulation that presents a risk to health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 crude population measure of obesity is the body mass index (BMI) </a:t>
            </a:r>
          </a:p>
          <a:p>
            <a:pPr fontAlgn="base"/>
            <a:endParaRPr lang="en-US" dirty="0" smtClean="0"/>
          </a:p>
          <a:p>
            <a:pPr fontAlgn="base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Patients should have adequate padding at pressure points during bariatric surgery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>
                <a:solidFill>
                  <a:schemeClr val="accent2"/>
                </a:solidFill>
              </a:rPr>
              <a:t>When RML is suspected: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Determine CK levels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Monitor urine output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Ensure adequate hydration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Risk increases with BMI &gt;55-60 kg/m2 </a:t>
            </a:r>
            <a:r>
              <a:rPr lang="en-CA" dirty="0" smtClean="0">
                <a:solidFill>
                  <a:schemeClr val="tx1"/>
                </a:solidFill>
                <a:sym typeface="Wingdings" pitchFamily="2" charset="2"/>
              </a:rPr>
              <a:t>screen in those group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Bariatric surgery is used to </a:t>
            </a:r>
            <a:r>
              <a:rPr lang="en-US" dirty="0" err="1" smtClean="0"/>
              <a:t>tx</a:t>
            </a:r>
            <a:r>
              <a:rPr lang="en-US" dirty="0" smtClean="0"/>
              <a:t> obesity pts</a:t>
            </a:r>
          </a:p>
          <a:p>
            <a:endParaRPr lang="en-US" dirty="0" smtClean="0"/>
          </a:p>
          <a:p>
            <a:r>
              <a:rPr lang="en-US" dirty="0" smtClean="0"/>
              <a:t>Clearance for cardiology, endocrinology, respiratory, GI, and nutritional evaluation should be performed </a:t>
            </a:r>
            <a:r>
              <a:rPr lang="en-US" dirty="0" err="1" smtClean="0"/>
              <a:t>preop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Initiate DVT prophylaxis &amp; SIP in all bariatric surgery pts</a:t>
            </a:r>
          </a:p>
          <a:p>
            <a:endParaRPr lang="en-US" dirty="0" smtClean="0"/>
          </a:p>
          <a:p>
            <a:r>
              <a:rPr lang="en-US" dirty="0" smtClean="0"/>
              <a:t>Slow progression in meals &amp; nutritional supplementation for pts at risk for deficiencies or insufficiencies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Jeffrey I. </a:t>
            </a:r>
            <a:r>
              <a:rPr lang="en-US" sz="2400" dirty="0" err="1" smtClean="0"/>
              <a:t>Mechanick</a:t>
            </a:r>
            <a:r>
              <a:rPr lang="en-US" sz="2400" dirty="0" smtClean="0"/>
              <a:t>, M.D. et al. </a:t>
            </a:r>
            <a:r>
              <a:rPr lang="en-CA" sz="2400" dirty="0" smtClean="0"/>
              <a:t>Clinical Practice Guidelines for the </a:t>
            </a:r>
            <a:r>
              <a:rPr lang="en-US" sz="2400" dirty="0" err="1" smtClean="0"/>
              <a:t>Perioperative</a:t>
            </a:r>
            <a:r>
              <a:rPr lang="en-US" sz="2400" dirty="0" smtClean="0"/>
              <a:t> Nutritional, Metabolic, and </a:t>
            </a:r>
            <a:r>
              <a:rPr lang="en-CA" sz="2400" dirty="0" smtClean="0"/>
              <a:t>Nonsurgical Support of the Bariatric </a:t>
            </a:r>
            <a:r>
              <a:rPr lang="en-US" sz="2400" dirty="0" smtClean="0"/>
              <a:t>Surgery Patient—2013 Update: </a:t>
            </a:r>
            <a:r>
              <a:rPr lang="en-CA" sz="2400" dirty="0" smtClean="0"/>
              <a:t>Cosponsored by American Association of </a:t>
            </a:r>
            <a:r>
              <a:rPr lang="en-US" sz="2400" dirty="0" smtClean="0"/>
              <a:t>Clinical Endocrinologists, The Obesity </a:t>
            </a:r>
            <a:r>
              <a:rPr lang="en-CA" sz="2400" dirty="0" smtClean="0"/>
              <a:t>Society, and American Society for </a:t>
            </a:r>
            <a:r>
              <a:rPr lang="en-US" sz="2400" dirty="0" smtClean="0"/>
              <a:t>Metabolic &amp; Bariatric Surgery. </a:t>
            </a:r>
            <a:r>
              <a:rPr lang="en-US" sz="2400" i="1" dirty="0" smtClean="0"/>
              <a:t>Obesity. </a:t>
            </a:r>
            <a:r>
              <a:rPr lang="en-US" sz="2400" dirty="0" smtClean="0"/>
              <a:t>2013 </a:t>
            </a:r>
            <a:r>
              <a:rPr lang="en-CA" sz="2400" dirty="0" smtClean="0"/>
              <a:t> 21:S1-S27</a:t>
            </a:r>
          </a:p>
          <a:p>
            <a:endParaRPr lang="en-US" sz="2400" dirty="0" smtClean="0"/>
          </a:p>
          <a:p>
            <a:r>
              <a:rPr lang="en-US" sz="2400" dirty="0" smtClean="0"/>
              <a:t>Dale W. </a:t>
            </a:r>
            <a:r>
              <a:rPr lang="en-US" sz="2400" dirty="0" err="1" smtClean="0"/>
              <a:t>Bratzler</a:t>
            </a:r>
            <a:r>
              <a:rPr lang="en-US" sz="2400" dirty="0" smtClean="0"/>
              <a:t>, E. </a:t>
            </a:r>
            <a:r>
              <a:rPr lang="en-US" sz="2400" dirty="0" err="1" smtClean="0"/>
              <a:t>Patchen</a:t>
            </a:r>
            <a:r>
              <a:rPr lang="en-US" sz="2400" dirty="0" smtClean="0"/>
              <a:t> Dellinger, Keith M. Olsen, et al. Clinical practice guidelines for antimicrobial prophylaxis in surgery</a:t>
            </a:r>
            <a:r>
              <a:rPr lang="en-US" sz="2400" i="1" dirty="0" smtClean="0"/>
              <a:t>. Am J Health-</a:t>
            </a:r>
            <a:r>
              <a:rPr lang="en-US" sz="2400" i="1" dirty="0" err="1" smtClean="0"/>
              <a:t>Syst</a:t>
            </a:r>
            <a:r>
              <a:rPr lang="en-US" sz="2400" i="1" dirty="0" smtClean="0"/>
              <a:t> Pharm</a:t>
            </a:r>
            <a:r>
              <a:rPr lang="en-US" sz="2400" dirty="0" smtClean="0"/>
              <a:t>. 2013; 70:195-283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Gordon H. </a:t>
            </a:r>
            <a:r>
              <a:rPr lang="en-US" sz="2400" dirty="0" err="1" smtClean="0"/>
              <a:t>Guyatt</a:t>
            </a:r>
            <a:r>
              <a:rPr lang="en-US" sz="2400" dirty="0" smtClean="0"/>
              <a:t> , MD. et al. </a:t>
            </a:r>
            <a:r>
              <a:rPr lang="en-CA" sz="2400" dirty="0" smtClean="0"/>
              <a:t>Antithrombotic Therapy and Prevention of Thrombosis, 9th </a:t>
            </a:r>
            <a:r>
              <a:rPr lang="en-CA" sz="2400" dirty="0" err="1" smtClean="0"/>
              <a:t>ed</a:t>
            </a:r>
            <a:r>
              <a:rPr lang="en-CA" sz="2400" dirty="0" smtClean="0"/>
              <a:t>: American College of Chest Physicians </a:t>
            </a:r>
            <a:r>
              <a:rPr lang="en-US" sz="2400" dirty="0" smtClean="0"/>
              <a:t>Evidence-Based Clinical Practice Guidelines. </a:t>
            </a:r>
            <a:r>
              <a:rPr lang="en-US" sz="2400" i="1" dirty="0" smtClean="0"/>
              <a:t>CHEST. </a:t>
            </a:r>
            <a:r>
              <a:rPr lang="en-US" sz="2400" dirty="0" smtClean="0"/>
              <a:t>2012 7S-47s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http://www.medscape.com/viewarticle/781619</a:t>
            </a:r>
            <a:endParaRPr lang="en-CA" sz="2400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http://bariatricsurgerymd.com/new-bariatric-surgery-guidelines-for-2013</a:t>
            </a:r>
            <a:endParaRPr lang="en-CA" sz="2400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http://www.medscape.com/viewarticle/814128</a:t>
            </a:r>
            <a:endParaRPr lang="en-CA" sz="2400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BMI= weight (kg) / height squared (m)</a:t>
            </a:r>
          </a:p>
          <a:p>
            <a:endParaRPr lang="en-US" dirty="0" smtClean="0"/>
          </a:p>
          <a:p>
            <a:r>
              <a:rPr lang="en-US" dirty="0" smtClean="0"/>
              <a:t> BMI ≥ 30 is generally considered obese</a:t>
            </a:r>
          </a:p>
          <a:p>
            <a:endParaRPr lang="en-US" dirty="0" smtClean="0"/>
          </a:p>
          <a:p>
            <a:r>
              <a:rPr lang="en-US" dirty="0" smtClean="0"/>
              <a:t>BMI ≥ 25 is considered overweight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Health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Obesity increases the risk of many diseases and health conditions including: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Coronary heart disease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Type 2 diabetes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Cancers (endometrial, breast, and colon)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Hypertension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Dyslipidemia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Liver and Gallbladder disease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Sleep apnea and respiratory problems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Osteoarthritis 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Gynecological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modifications: Identify behaviors that may contribute to weight gain </a:t>
            </a:r>
          </a:p>
          <a:p>
            <a:pPr lvl="1"/>
            <a:r>
              <a:rPr lang="en-US" dirty="0" smtClean="0"/>
              <a:t>Stress, boredom, emotional eating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Use CBT</a:t>
            </a:r>
          </a:p>
          <a:p>
            <a:endParaRPr lang="en-US" dirty="0" smtClean="0"/>
          </a:p>
          <a:p>
            <a:r>
              <a:rPr lang="en-US" dirty="0" smtClean="0"/>
              <a:t>Healthy balanced diet:</a:t>
            </a:r>
          </a:p>
          <a:p>
            <a:pPr lvl="1"/>
            <a:r>
              <a:rPr lang="en-US" dirty="0" smtClean="0"/>
              <a:t>≥ 5 servings of fruits/vegetables</a:t>
            </a:r>
          </a:p>
          <a:p>
            <a:pPr lvl="1"/>
            <a:r>
              <a:rPr lang="en-US" dirty="0" smtClean="0"/>
              <a:t>35g of fiber</a:t>
            </a:r>
          </a:p>
          <a:p>
            <a:pPr lvl="1"/>
            <a:r>
              <a:rPr lang="en-US" dirty="0" smtClean="0"/>
              <a:t>&lt;30% of calories from fat</a:t>
            </a:r>
          </a:p>
          <a:p>
            <a:pPr lvl="1"/>
            <a:r>
              <a:rPr lang="en-US" dirty="0" smtClean="0"/>
              <a:t>Eliminate take out, fast food, soda, &amp; desserts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Calorie reduction: 500-1000kcal/kg/day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To achieve 1-2lb weight reduction/week</a:t>
            </a:r>
          </a:p>
          <a:p>
            <a:endParaRPr lang="en-US" dirty="0" smtClean="0"/>
          </a:p>
          <a:p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30-60min of moderate activity 5 days/week</a:t>
            </a:r>
          </a:p>
          <a:p>
            <a:endParaRPr lang="en-US" dirty="0" smtClean="0"/>
          </a:p>
          <a:p>
            <a:r>
              <a:rPr lang="en-US" dirty="0" smtClean="0"/>
              <a:t>Liposuction</a:t>
            </a:r>
          </a:p>
          <a:p>
            <a:pPr lvl="1"/>
            <a:r>
              <a:rPr lang="en-US" dirty="0" smtClean="0"/>
              <a:t>It can result in a significant reduction in fat mass and weight</a:t>
            </a:r>
          </a:p>
          <a:p>
            <a:pPr lvl="1"/>
            <a:r>
              <a:rPr lang="en-US" dirty="0" smtClean="0"/>
              <a:t>It does not appear to improve insulin sensitivity or risk factors for coronary heart disease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Pharmacologic therapy:</a:t>
            </a:r>
          </a:p>
          <a:p>
            <a:pPr lvl="1"/>
            <a:r>
              <a:rPr lang="en-US" dirty="0" smtClean="0"/>
              <a:t>BMI &gt; 30kg/m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BMI 27 -29.9 kg/m</a:t>
            </a:r>
            <a:r>
              <a:rPr lang="en-US" baseline="30000" dirty="0" smtClean="0"/>
              <a:t>2</a:t>
            </a:r>
            <a:r>
              <a:rPr lang="en-US" dirty="0" smtClean="0"/>
              <a:t> + comorbidities</a:t>
            </a:r>
          </a:p>
          <a:p>
            <a:endParaRPr lang="en-US" dirty="0" smtClean="0"/>
          </a:p>
          <a:p>
            <a:r>
              <a:rPr lang="en-US" dirty="0" smtClean="0"/>
              <a:t>Bariatric surgery:</a:t>
            </a:r>
          </a:p>
          <a:p>
            <a:pPr lvl="1"/>
            <a:r>
              <a:rPr lang="en-US" dirty="0" smtClean="0"/>
              <a:t>BMI ≥40 kg/m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BMI ≥ 35 kg/m2  + ≥ 1 severe obesity related comorbidities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2584</TotalTime>
  <Words>1733</Words>
  <Application>Microsoft Office PowerPoint</Application>
  <PresentationFormat>On-screen Show (4:3)</PresentationFormat>
  <Paragraphs>355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</vt:lpstr>
      <vt:lpstr>The Role of Pharmacists in Obesity</vt:lpstr>
      <vt:lpstr>Abbreviations</vt:lpstr>
      <vt:lpstr>Abbreviations</vt:lpstr>
      <vt:lpstr>Obesity Definition</vt:lpstr>
      <vt:lpstr>Obesity Definition</vt:lpstr>
      <vt:lpstr>Obesity Health Risks</vt:lpstr>
      <vt:lpstr>Obesity Management</vt:lpstr>
      <vt:lpstr>Obesity Management</vt:lpstr>
      <vt:lpstr>Obesity Management</vt:lpstr>
      <vt:lpstr>Pharmacological Therapy</vt:lpstr>
      <vt:lpstr>Pharmacological Therapy</vt:lpstr>
      <vt:lpstr>Pharmacological Therapy</vt:lpstr>
      <vt:lpstr>Bariatric Surgery</vt:lpstr>
      <vt:lpstr>Adjustable Gastric Banding (AGB) </vt:lpstr>
      <vt:lpstr>Sleeve Gastrectomy (SG)</vt:lpstr>
      <vt:lpstr>Roux-en-Y Gastric Bypass (RYGB)</vt:lpstr>
      <vt:lpstr>Biliopancreatic Diversion with Duodenal Switch (BPD/DS)</vt:lpstr>
      <vt:lpstr>Surgery Preference</vt:lpstr>
      <vt:lpstr>Preoperative management</vt:lpstr>
      <vt:lpstr>Elements of Medical Clearance</vt:lpstr>
      <vt:lpstr>Elements of Medical Clearance</vt:lpstr>
      <vt:lpstr>Elements of Medical Clearance</vt:lpstr>
      <vt:lpstr>Elements of Medical Clearance</vt:lpstr>
      <vt:lpstr>Elements of Medical Clearance</vt:lpstr>
      <vt:lpstr>Elements of Medical Clearance</vt:lpstr>
      <vt:lpstr>Elements of Medical Clearance</vt:lpstr>
      <vt:lpstr>Elements of Medical Clearance</vt:lpstr>
      <vt:lpstr>DVT Prophylaxis</vt:lpstr>
      <vt:lpstr>SIP</vt:lpstr>
      <vt:lpstr>SIP</vt:lpstr>
      <vt:lpstr>SIP 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Conclusion</vt:lpstr>
      <vt:lpstr>References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jsafwan</cp:lastModifiedBy>
  <cp:revision>94</cp:revision>
  <dcterms:created xsi:type="dcterms:W3CDTF">2014-01-25T09:24:50Z</dcterms:created>
  <dcterms:modified xsi:type="dcterms:W3CDTF">2014-02-28T13:30:19Z</dcterms:modified>
</cp:coreProperties>
</file>