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80" d="100"/>
          <a:sy n="80" d="100"/>
        </p:scale>
        <p:origin x="-10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96473-71C9-4939-BF18-C1466C16FDFF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96EBD-3A2D-4D3B-B263-EF32CA71A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96EBD-3A2D-4D3B-B263-EF32CA71A6C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96EBD-3A2D-4D3B-B263-EF32CA71A6C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E850097-4059-4A75-B30C-EF7F07F4948C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828A97-1CCF-4699-9871-AE1BFD2CC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pl-lo.ru/wp-content/uploads/2013/06/priroda.jpg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КРАЙ-ЛЕНИНГРАДСКАЯ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ОБЛАСТЬ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kartalo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175450"/>
            <a:ext cx="6192688" cy="4283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2808312"/>
          </a:xfrm>
        </p:spPr>
        <p:txBody>
          <a:bodyPr>
            <a:noAutofit/>
          </a:bodyPr>
          <a:lstStyle/>
          <a:p>
            <a:pPr lvl="0"/>
            <a:r>
              <a:rPr lang="ru-RU" sz="1600" b="1" dirty="0" smtClean="0"/>
              <a:t> </a:t>
            </a:r>
            <a:br>
              <a:rPr lang="ru-RU" sz="1600" b="1" dirty="0" smtClean="0"/>
            </a:br>
            <a:r>
              <a:rPr lang="ru-RU" sz="1800" b="1" dirty="0" smtClean="0">
                <a:solidFill>
                  <a:schemeClr val="bg1"/>
                </a:solidFill>
              </a:rPr>
              <a:t>В Санкт-Петербурге и в Ленинградской области существует целый комплекс экологических проблем. Каждая из них имеет  свои причины возникновения и свои особенности в путях решения. Но практика показывает, что из этого комплекса всегда выделяются наиболее острые проблемы, которые следует решать незамедлительно. С течением времени приоритеты меняются, иногда возникают новые, меняются и условия, в которых предстоит решать эти проблемы. Поэтому каждый временной отрезок длительностью примерно в 3 года характеризуется наличием своих особых приоритетов, которые выделяют на основе многостороннего анализа фактических данных и компетентного мнения </a:t>
            </a:r>
            <a:r>
              <a:rPr lang="ru-RU" sz="1800" b="1" dirty="0" smtClean="0">
                <a:solidFill>
                  <a:schemeClr val="bg1"/>
                </a:solidFill>
              </a:rPr>
              <a:t>специалистов</a:t>
            </a:r>
            <a:r>
              <a:rPr lang="ru-RU" sz="1800" b="1" dirty="0" smtClean="0"/>
              <a:t>.</a:t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9" name="Содержимое 8" descr="img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284984"/>
            <a:ext cx="6408712" cy="33123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СПАСИБО ЗА ВНИМАНИЕ!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Содержимое 7" descr="e3H2i5jFcj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196752"/>
            <a:ext cx="6624736" cy="538259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3754760" cy="9361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Название</a:t>
            </a:r>
            <a:endParaRPr lang="ru-RU" sz="4400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2"/>
          </p:nvPr>
        </p:nvSpPr>
        <p:spPr>
          <a:xfrm>
            <a:off x="5580112" y="1484784"/>
            <a:ext cx="3041920" cy="39212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ПРОИСХОЖДЕНИЕ ЛЕНИНГРАДСКОЙОБЛАСТИ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412776"/>
            <a:ext cx="46805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1708 году по велению Петра I на северо-западе России, вокруг новой столицы, была образована губерния, названная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Ингерманландской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Это была первая губерния страны, территория которой до этого делилась на земли. Уже через два года, в 1710 г.,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Ингерманландскую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губернию переименовали в Санкт-Петербургскую. В 1914 году - в Петроградскую, а затем, в 1924 году - в Ленинградскую. В 1927 году эта территория стала называться Ленинградской областью. Когда в 1991 городу Ленинграду было возвращено историческое название, область решили не переименовывать, а оставить Ленинградской.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1174919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6" y="1268760"/>
            <a:ext cx="3408041" cy="4320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48680"/>
            <a:ext cx="7924800" cy="936104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ПОЛОЖЕНИЕ НА КАРТЕ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685800" y="1700808"/>
            <a:ext cx="7924800" cy="165618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Ленинградская область  расположена на северо-западе европейской части Российской Федерации, входит в северо-западный регион России. Область граничит с двумя государствами: Финляндской Республикой и Республикой Эстония, а также с пятью субъектами Российской Федерации: Республикой Карелия, Вологодской областью, Новгородской областью, Псковской областью и городом федерального значения Санкт-Петербургом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Leningradskaya_Ob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9144000" cy="6652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ПРИРОДЫ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67200" y="1412776"/>
            <a:ext cx="4265240" cy="4713387"/>
          </a:xfrm>
        </p:spPr>
        <p:txBody>
          <a:bodyPr>
            <a:noAutofit/>
          </a:bodyPr>
          <a:lstStyle/>
          <a:p>
            <a:pPr lvl="0"/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Климат Ленинградской области определяется наличием большого количества водных пространств, влиянием Балтийского моря. В целом климат переходный от континентального к морскому. С запада из Балтийского моря (и Атлантического океана) поступает влажный воздух умеренных широт. Зимой он более теплый и восполняет недостаток солнечного тепла. Летом массы воздушных потоков приносят дожди и прохладную погоду. Континентальный воздух приходит с востока, иногда с юга и юго-востока. Северные ветры приносят холодный арктический воздух со стороны Карского моря. Северо-западные ветры несут влажный морской воздух с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Баренцова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моря.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dirty="0"/>
          </a:p>
        </p:txBody>
      </p:sp>
      <p:pic>
        <p:nvPicPr>
          <p:cNvPr id="29697" name="Рисунок 4" descr="priro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4"/>
            <a:ext cx="4283967" cy="4896544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479634" y="24061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158417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Основным типом почв в области являются подзолистые, бедные перегноем и отличающиеся значительной </a:t>
            </a:r>
            <a:r>
              <a:rPr lang="ru-RU" sz="2400" b="1" dirty="0" smtClean="0">
                <a:solidFill>
                  <a:schemeClr val="bg1"/>
                </a:solidFill>
              </a:rPr>
              <a:t>кислотностью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почвы.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844824"/>
            <a:ext cx="5457825" cy="4095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81800" y="1523999"/>
            <a:ext cx="1981200" cy="45719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6563072" cy="141437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ОСОБЕННОСТИ ЭКОНОМИКИ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sz="half" idx="1"/>
          </p:nvPr>
        </p:nvSpPr>
        <p:spPr>
          <a:xfrm>
            <a:off x="0" y="1268760"/>
            <a:ext cx="6588224" cy="558924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Примерно треть регионального продукта создается в промышленности – это больше, чем в среднем по России. Большая часть дохода в области создается в отраслях обрабатывающей промышленности и энергетике. На производство электроэнергии и жидкого топлива приходится свыше половины общего объема промышленной продукции региона. Анализ структуры занятости также обнаруживает более высокую концентрацию занятости в промышленности, чем в среднем по России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mages_news_2011.11.16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1556792"/>
            <a:ext cx="2363120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9885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ЭКОЛОГИЧЕСКИЕ ПРОБЛЕМЫ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Главной </a:t>
            </a:r>
            <a:r>
              <a:rPr lang="ru-RU" sz="2000" b="1" dirty="0" smtClean="0">
                <a:solidFill>
                  <a:schemeClr val="bg1"/>
                </a:solidFill>
              </a:rPr>
              <a:t>экологической проблемой Ленинградской области, безусловно, является радиационное загрязнение.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И это неудивительно, ведь на территории области функционирует атомная электростанция, напоминают о себе следы Чернобыльской аварии, радиоактивные отходы складируются прямо на территории Соснового бора. Но это всего лишь второстепенные причины напряжённой радиационной обстановки в Ленинградской области. 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Главная же таится в недрах земли, на которой когда-то Пётр Первый основал величественный </a:t>
            </a:r>
            <a:r>
              <a:rPr lang="ru-RU" sz="1800" b="1" dirty="0" smtClean="0">
                <a:solidFill>
                  <a:schemeClr val="bg1"/>
                </a:solidFill>
              </a:rPr>
              <a:t>город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Содержимое 7" descr="9543015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789040"/>
            <a:ext cx="3672408" cy="2664296"/>
          </a:xfrm>
        </p:spPr>
      </p:pic>
      <p:pic>
        <p:nvPicPr>
          <p:cNvPr id="9" name="Содержимое 8" descr="i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501008"/>
            <a:ext cx="4248150" cy="29901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85528"/>
            <a:ext cx="3960440" cy="23874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ОХРАНА ОКРУЖАЮЩЕЙ СРЕДЫ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457200" y="332656"/>
            <a:ext cx="6563072" cy="122413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ОХРАНА ОКРУЖАЮЩЕЙ СРЕДЫ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Содержимое 4" descr="1280x1024_rccLrbY2c55255kdNjT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156972" y="3048000"/>
            <a:ext cx="4987028" cy="3810000"/>
          </a:xfrm>
        </p:spPr>
      </p:pic>
      <p:pic>
        <p:nvPicPr>
          <p:cNvPr id="6" name="Содержимое 5" descr="14035.jpe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0" y="3746500"/>
            <a:ext cx="3924300" cy="2944813"/>
          </a:xfrm>
        </p:spPr>
      </p:pic>
      <p:sp>
        <p:nvSpPr>
          <p:cNvPr id="7" name="Прямоугольник 6"/>
          <p:cNvSpPr/>
          <p:nvPr/>
        </p:nvSpPr>
        <p:spPr>
          <a:xfrm>
            <a:off x="251520" y="1700808"/>
            <a:ext cx="6606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Основные проблемы окружающей среды: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проблемы охраны атмосферного </a:t>
            </a:r>
            <a:r>
              <a:rPr lang="ru-RU" b="1" dirty="0" smtClean="0">
                <a:solidFill>
                  <a:schemeClr val="bg1"/>
                </a:solidFill>
              </a:rPr>
              <a:t>воздуха;</a:t>
            </a:r>
            <a:endParaRPr lang="ru-RU" b="1" dirty="0" smtClean="0">
              <a:solidFill>
                <a:schemeClr val="bg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проблемы охраны водных </a:t>
            </a:r>
            <a:r>
              <a:rPr lang="ru-RU" b="1" dirty="0" smtClean="0">
                <a:solidFill>
                  <a:schemeClr val="bg1"/>
                </a:solidFill>
              </a:rPr>
              <a:t>объектов;</a:t>
            </a:r>
            <a:endParaRPr lang="ru-RU" b="1" dirty="0" smtClean="0">
              <a:solidFill>
                <a:schemeClr val="bg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проблемы охраны окружающей среды от загрязнения </a:t>
            </a:r>
            <a:r>
              <a:rPr lang="ru-RU" b="1" dirty="0" smtClean="0">
                <a:solidFill>
                  <a:schemeClr val="bg1"/>
                </a:solidFill>
              </a:rPr>
              <a:t>отходами;</a:t>
            </a:r>
            <a:endParaRPr lang="ru-RU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проблема охраны почв и растительности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373</Words>
  <Application>Microsoft Office PowerPoint</Application>
  <PresentationFormat>Экран (4:3)</PresentationFormat>
  <Paragraphs>24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НАШ КРАЙ-ЛЕНИНГРАДСКАЯ ОБЛАСТЬ</vt:lpstr>
      <vt:lpstr>Название</vt:lpstr>
      <vt:lpstr>ПОЛОЖЕНИЕ НА КАРТЕ</vt:lpstr>
      <vt:lpstr>Слайд 4</vt:lpstr>
      <vt:lpstr>ОСОБЕННОСТИ ПРИРОДЫ</vt:lpstr>
      <vt:lpstr>Основным типом почв в области являются подзолистые, бедные перегноем и отличающиеся значительной кислотностью почвы.</vt:lpstr>
      <vt:lpstr>Слайд 7</vt:lpstr>
      <vt:lpstr>  ЭКОЛОГИЧЕСКИЕ ПРОБЛЕМЫ  Главной экологической проблемой Ленинградской области, безусловно, является радиационное загрязнение. И это неудивительно, ведь на территории области функционирует атомная электростанция, напоминают о себе следы Чернобыльской аварии, радиоактивные отходы складируются прямо на территории Соснового бора. Но это всего лишь второстепенные причины напряжённой радиационной обстановки в Ленинградской области.  Главная же таится в недрах земли, на которой когда-то Пётр Первый основал величественный город </vt:lpstr>
      <vt:lpstr>ОХРАНА ОКРУЖАЮЩЕЙ СРЕДЫ</vt:lpstr>
      <vt:lpstr>  В Санкт-Петербурге и в Ленинградской области существует целый комплекс экологических проблем. Каждая из них имеет  свои причины возникновения и свои особенности в путях решения. Но практика показывает, что из этого комплекса всегда выделяются наиболее острые проблемы, которые следует решать незамедлительно. С течением времени приоритеты меняются, иногда возникают новые, меняются и условия, в которых предстоит решать эти проблемы. Поэтому каждый временной отрезок длительностью примерно в 3 года характеризуется наличием своих особых приоритетов, которые выделяют на основе многостороннего анализа фактических данных и компетентного мнения специалистов. 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71</cp:revision>
  <dcterms:created xsi:type="dcterms:W3CDTF">2015-12-19T10:47:55Z</dcterms:created>
  <dcterms:modified xsi:type="dcterms:W3CDTF">2015-12-20T16:56:11Z</dcterms:modified>
</cp:coreProperties>
</file>