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65" r:id="rId4"/>
    <p:sldId id="280" r:id="rId5"/>
    <p:sldId id="282" r:id="rId6"/>
    <p:sldId id="281" r:id="rId7"/>
    <p:sldId id="283" r:id="rId8"/>
    <p:sldId id="284" r:id="rId9"/>
    <p:sldId id="285" r:id="rId10"/>
    <p:sldId id="287" r:id="rId11"/>
    <p:sldId id="288" r:id="rId12"/>
    <p:sldId id="289" r:id="rId13"/>
    <p:sldId id="290" r:id="rId14"/>
    <p:sldId id="293" r:id="rId15"/>
    <p:sldId id="291" r:id="rId16"/>
    <p:sldId id="279" r:id="rId17"/>
    <p:sldId id="29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FFFF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590" autoAdjust="0"/>
  </p:normalViewPr>
  <p:slideViewPr>
    <p:cSldViewPr>
      <p:cViewPr>
        <p:scale>
          <a:sx n="60" d="100"/>
          <a:sy n="60" d="100"/>
        </p:scale>
        <p:origin x="-162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7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0EAA-7EA8-43EB-9697-B4949547168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9A098-1714-49CD-9184-62BB8DA6C4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1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737"/>
            <a:ext cx="7772400" cy="1470025"/>
          </a:xfrm>
        </p:spPr>
        <p:txBody>
          <a:bodyPr>
            <a:prstTxWarp prst="textArchUp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sz="6000" b="1" cap="none" spc="0" baseline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84512"/>
            <a:ext cx="6400800" cy="17526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rgbClr val="0033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1111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0800000" flipH="1" flipV="1">
            <a:off x="0" y="4221088"/>
            <a:ext cx="9144000" cy="2636912"/>
          </a:xfrm>
          <a:prstGeom prst="rect">
            <a:avLst/>
          </a:prstGeom>
        </p:spPr>
      </p:pic>
    </p:spTree>
  </p:cSld>
  <p:clrMapOvr>
    <a:masterClrMapping/>
  </p:clrMapOvr>
  <p:transition spd="slow" advTm="2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2372" y="1268760"/>
            <a:ext cx="8280000" cy="532859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Tm="2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2372" y="1268760"/>
            <a:ext cx="8280000" cy="53285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108000" tIns="72000" rIns="108000" bIns="7200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3CCD0-51E2-40C9-84E2-746EFBD76791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6BFE4-1811-4E3F-B9DE-AB968352C8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 advTm="2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0033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malpme.ru/lyubopytnye-fakty-pro-cheloveka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556792"/>
            <a:ext cx="7772400" cy="1224136"/>
          </a:xfrm>
          <a:noFill/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проблемы воды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нашем крае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flipH="1">
            <a:off x="4572000" y="3789040"/>
            <a:ext cx="4320480" cy="2680162"/>
          </a:xfrm>
        </p:spPr>
        <p:txBody>
          <a:bodyPr>
            <a:normAutofit fontScale="92500"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Презентация по </a:t>
            </a:r>
            <a:r>
              <a:rPr lang="ru-RU" sz="2600" dirty="0" err="1" smtClean="0">
                <a:solidFill>
                  <a:schemeClr val="tx1"/>
                </a:solidFill>
              </a:rPr>
              <a:t>доноведению</a:t>
            </a:r>
            <a:r>
              <a:rPr lang="ru-RU" sz="2600" dirty="0" smtClean="0">
                <a:solidFill>
                  <a:schemeClr val="tx1"/>
                </a:solidFill>
              </a:rPr>
              <a:t> в 4-ом классе 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подготовила </a:t>
            </a:r>
            <a:endParaRPr lang="ru-RU" sz="2600" dirty="0" smtClean="0">
              <a:solidFill>
                <a:schemeClr val="tx1"/>
              </a:solidFill>
            </a:endParaRPr>
          </a:p>
          <a:p>
            <a:r>
              <a:rPr lang="ru-RU" sz="2600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МБОУ лицей №11 г. Шахты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Брыкина Н.А.</a:t>
            </a:r>
          </a:p>
          <a:p>
            <a:pPr algn="r"/>
            <a:endParaRPr lang="ru-RU" sz="2400" dirty="0" smtClean="0"/>
          </a:p>
        </p:txBody>
      </p:sp>
      <p:pic>
        <p:nvPicPr>
          <p:cNvPr id="5" name="Марк Бернес - С чего начинается Родин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7158" y="5643578"/>
            <a:ext cx="792088" cy="825624"/>
          </a:xfrm>
          <a:prstGeom prst="rect">
            <a:avLst/>
          </a:prstGeom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17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ВОДА\для урока\фото\Рисунок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285728"/>
            <a:ext cx="8215370" cy="6072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E:\ВОДА\для урока\фото\Рисунок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072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ВОДА\для урока\фото\Рисунок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ВОДА\для урока\фото\Рисунок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1\Desktop\6466145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536504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\Desktop\642933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24808"/>
            <a:ext cx="4895757" cy="3390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585203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E:\ВОДА\для урока\фото\Рисунок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2151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372" y="332656"/>
            <a:ext cx="8280000" cy="626469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это жизненная сила.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Все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живые существа состоят из воды: рыбы – на 75%, животные — на 75%, картофель – на 76%, медузы – на 99%, помидоры – на 96%, яблоки – на 85%. Даже человек, и тот, состоит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 70 % из  воды.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 может прожить без воды не более 2-3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дней.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737373"/>
                </a:solidFill>
                <a:latin typeface="Arial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человек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лишится 2% воды из того количества, которое содержится в его теле, он начнет испытывать жажду; лишится 6-8% – почувствует сильную головную боль; потеряет 10% – начнет видеть галлюцинации; утратит 12% – умрет.</a:t>
            </a:r>
          </a:p>
          <a:p>
            <a:pPr marL="0" lvl="0" indent="0" algn="just">
              <a:spcBef>
                <a:spcPts val="0"/>
              </a:spcBef>
              <a:buFontTx/>
              <a:buChar char="-"/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Около 80% поверхности Земли покрыто водой и всего лишь </a:t>
            </a: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1%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этой воды подходит для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питья.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FontTx/>
              <a:buChar char="-"/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13219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E:\ВОДА\для урока\фото\Рисунок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9"/>
            <a:ext cx="8215370" cy="63119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792088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74829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F:\ВОДА\для урока\фото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6" cy="6000792"/>
          </a:xfrm>
          <a:prstGeom prst="rect">
            <a:avLst/>
          </a:prstGeom>
          <a:noFill/>
        </p:spPr>
      </p:pic>
      <p:pic>
        <p:nvPicPr>
          <p:cNvPr id="1027" name="Picture 3" descr="F:\ВОДА\для урока\фото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000792"/>
          </a:xfrm>
          <a:prstGeom prst="rect">
            <a:avLst/>
          </a:prstGeom>
          <a:noFill/>
        </p:spPr>
      </p:pic>
      <p:pic>
        <p:nvPicPr>
          <p:cNvPr id="1028" name="Picture 4" descr="F:\ВОДА\для урока\фото\Рисунок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8358246" cy="6000792"/>
          </a:xfrm>
          <a:prstGeom prst="rect">
            <a:avLst/>
          </a:prstGeom>
          <a:noFill/>
        </p:spPr>
      </p:pic>
      <p:pic>
        <p:nvPicPr>
          <p:cNvPr id="1029" name="Picture 5" descr="F:\ВОДА\для урока\фото\Рисунок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85728"/>
            <a:ext cx="8358246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60649"/>
            <a:ext cx="4314388" cy="6336702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2" descr="F:\ВОДА\для урока\фото\Рисун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29684" cy="6357982"/>
          </a:xfrm>
          <a:prstGeom prst="rect">
            <a:avLst/>
          </a:prstGeom>
          <a:noFill/>
        </p:spPr>
      </p:pic>
      <p:pic>
        <p:nvPicPr>
          <p:cNvPr id="5" name="Picture 3" descr="F:\ВОДА\для урока\фото\Рисунок5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429684" cy="6357982"/>
          </a:xfrm>
          <a:prstGeom prst="rect">
            <a:avLst/>
          </a:prstGeom>
          <a:noFill/>
        </p:spPr>
      </p:pic>
      <p:pic>
        <p:nvPicPr>
          <p:cNvPr id="6" name="Picture 4" descr="F:\ВОДА\для урока\фото\Рисунок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8429684" cy="6357982"/>
          </a:xfrm>
          <a:prstGeom prst="rect">
            <a:avLst/>
          </a:prstGeom>
          <a:noFill/>
        </p:spPr>
      </p:pic>
      <p:pic>
        <p:nvPicPr>
          <p:cNvPr id="7" name="Picture 5" descr="F:\ВОДА\для урока\фото\Рисунок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85728"/>
            <a:ext cx="8358246" cy="6357982"/>
          </a:xfrm>
          <a:prstGeom prst="rect">
            <a:avLst/>
          </a:prstGeom>
          <a:noFill/>
        </p:spPr>
      </p:pic>
      <p:pic>
        <p:nvPicPr>
          <p:cNvPr id="8" name="Picture 6" descr="F:\ВОДА\для урока\фото\Рисунок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0129" y="285728"/>
            <a:ext cx="8438151" cy="6357982"/>
          </a:xfrm>
          <a:prstGeom prst="rect">
            <a:avLst/>
          </a:prstGeom>
          <a:noFill/>
        </p:spPr>
      </p:pic>
      <p:pic>
        <p:nvPicPr>
          <p:cNvPr id="9" name="Picture 7" descr="F:\ВОДА\для урока\фото\Рисунок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214290"/>
            <a:ext cx="8429684" cy="6429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430109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ВОДА\для урока\фото\Рисунок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7"/>
            <a:ext cx="8286808" cy="619663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42910" y="1000108"/>
            <a:ext cx="80010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АЛЕКСАНДРОВСК-ГРУШЕВСКИЙ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ВОДА\для урока\фото\Рисунок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4000528" cy="6143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857752" y="3000373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 </a:t>
            </a:r>
            <a:r>
              <a:rPr lang="en-US" sz="36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endParaRPr lang="ru-RU" sz="3600" b="1" cap="none" spc="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ВОДА\для урока\фото\Рисунок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5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ВОДА\для урока\фото\Рисунок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8358246" cy="62843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ВОДА\для урока\фото\Рисунок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215106"/>
          </a:xfrm>
          <a:prstGeom prst="rect">
            <a:avLst/>
          </a:prstGeom>
          <a:noFill/>
        </p:spPr>
      </p:pic>
      <p:pic>
        <p:nvPicPr>
          <p:cNvPr id="5" name="Picture 2" descr="E:\ВОДА\для урока\фото\Рисунок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285728"/>
            <a:ext cx="8215370" cy="621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 descr="E:\ВОДА\для урока\фото\Рисунок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8286807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ВОДА\для урока\фото\Рисунок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8286808" cy="607223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218487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022" y="2132856"/>
            <a:ext cx="295232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1325</TotalTime>
  <Words>95</Words>
  <Application>Microsoft Office PowerPoint</Application>
  <PresentationFormat>Экран (4:3)</PresentationFormat>
  <Paragraphs>17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Экологические проблемы воды  в нашем крае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11</cp:lastModifiedBy>
  <cp:revision>80</cp:revision>
  <dcterms:created xsi:type="dcterms:W3CDTF">2014-07-31T14:00:58Z</dcterms:created>
  <dcterms:modified xsi:type="dcterms:W3CDTF">2015-03-21T23:15:41Z</dcterms:modified>
</cp:coreProperties>
</file>