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EBFF-AF5B-4157-9D7D-A212502E075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B5EB-94A6-430F-A491-AA762D388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630616" cy="1368151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2949815" cy="43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26997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933056"/>
            <a:ext cx="5013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His schoolbag is green.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71600" y="3933056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076056" y="3373251"/>
            <a:ext cx="2592287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 bag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2927251" cy="45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31566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284984"/>
            <a:ext cx="5025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Her shoes are very big.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71600" y="3284984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283968" y="5301208"/>
            <a:ext cx="1944216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shoes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31566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765" y="4293096"/>
            <a:ext cx="3614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Her hair is curly.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45773" y="4293096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91880" y="2996952"/>
            <a:ext cx="252028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curly hair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54" y="2492896"/>
            <a:ext cx="3113540" cy="359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31566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765" y="4293096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is her pencil..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55776" y="4293096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91880" y="2996952"/>
            <a:ext cx="252028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pencil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5" y="2204864"/>
            <a:ext cx="3168351" cy="37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32287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852936"/>
            <a:ext cx="5411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These bags are our bags.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111816" y="2852936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2961778" cy="35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3707904" y="4365104"/>
            <a:ext cx="252028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32287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852936"/>
            <a:ext cx="4928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They are our teachers.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798058" y="2852936"/>
            <a:ext cx="778230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331640" y="4437112"/>
            <a:ext cx="252028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1316"/>
            <a:ext cx="4569445" cy="28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32287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643" y="3140968"/>
            <a:ext cx="3884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is our house.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487803" y="3140968"/>
            <a:ext cx="778230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3779912" cy="2660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9"/>
          <p:cNvSpPr/>
          <p:nvPr/>
        </p:nvSpPr>
        <p:spPr>
          <a:xfrm>
            <a:off x="3059832" y="4725144"/>
            <a:ext cx="252028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House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710114"/>
            <a:ext cx="42141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9157" y="3429000"/>
            <a:ext cx="3434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is your car.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45282" y="3429000"/>
            <a:ext cx="1008112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55776" y="4725144"/>
            <a:ext cx="180020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3923481" cy="28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710114"/>
            <a:ext cx="42141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356992"/>
            <a:ext cx="4994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man is your hero.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19872" y="3356992"/>
            <a:ext cx="1008112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55976" y="4293096"/>
            <a:ext cx="180020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hero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2445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710114"/>
            <a:ext cx="42141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3" y="3356992"/>
            <a:ext cx="410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This man is your favourite singer.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19872" y="3356992"/>
            <a:ext cx="1008112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19872" y="4941168"/>
            <a:ext cx="180020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singer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24944"/>
            <a:ext cx="2390230" cy="296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28857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339414" cy="412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87624" y="4869160"/>
            <a:ext cx="329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is my ball.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99648" y="4869160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99992" y="4437112"/>
            <a:ext cx="1944216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ball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10114"/>
            <a:ext cx="441659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5" y="314096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They are on their boat.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499991" y="3140968"/>
            <a:ext cx="115212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5502424" cy="219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1763688" y="5157192"/>
            <a:ext cx="180020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boat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10114"/>
            <a:ext cx="441659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3" y="299695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Their farm is very beautiful.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19672" y="2996952"/>
            <a:ext cx="1224136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39752" y="5013176"/>
            <a:ext cx="180020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farm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4091186" cy="214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10114"/>
            <a:ext cx="441659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293096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Their ties are blue and red.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99592" y="4293096"/>
            <a:ext cx="1224136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1112"/>
            <a:ext cx="3243684" cy="31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4067944" y="3573016"/>
            <a:ext cx="180020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tie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268761"/>
            <a:ext cx="14401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</a:t>
            </a:r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</a:p>
          <a:p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</a:p>
          <a:p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</a:p>
          <a:p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</a:p>
          <a:p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Our</a:t>
            </a:r>
          </a:p>
          <a:p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</a:p>
          <a:p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Their</a:t>
            </a:r>
            <a:endParaRPr lang="tr-TR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55776" y="1556792"/>
            <a:ext cx="1656184" cy="360040"/>
          </a:xfrm>
          <a:prstGeom prst="rightArrow">
            <a:avLst>
              <a:gd name="adj1" fmla="val 6562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1960" y="1412776"/>
            <a:ext cx="295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My</a:t>
            </a:r>
            <a:r>
              <a:rPr lang="tr-TR" sz="3200" b="1" dirty="0" smtClean="0"/>
              <a:t> name is Arif.</a:t>
            </a:r>
            <a:endParaRPr lang="en-US" sz="3200" b="1" dirty="0"/>
          </a:p>
        </p:txBody>
      </p:sp>
      <p:sp>
        <p:nvSpPr>
          <p:cNvPr id="13" name="Right Arrow 12"/>
          <p:cNvSpPr/>
          <p:nvPr/>
        </p:nvSpPr>
        <p:spPr>
          <a:xfrm>
            <a:off x="2555776" y="2204864"/>
            <a:ext cx="1656184" cy="360040"/>
          </a:xfrm>
          <a:prstGeom prst="rightArrow">
            <a:avLst>
              <a:gd name="adj1" fmla="val 6562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11960" y="2060848"/>
            <a:ext cx="2844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Your </a:t>
            </a:r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 is 5B</a:t>
            </a:r>
            <a:r>
              <a:rPr lang="tr-TR" sz="3200" b="1" dirty="0" smtClean="0"/>
              <a:t>.</a:t>
            </a:r>
            <a:endParaRPr lang="en-US" sz="3200" b="1" dirty="0"/>
          </a:p>
        </p:txBody>
      </p:sp>
      <p:sp>
        <p:nvSpPr>
          <p:cNvPr id="15" name="Right Arrow 14"/>
          <p:cNvSpPr/>
          <p:nvPr/>
        </p:nvSpPr>
        <p:spPr>
          <a:xfrm>
            <a:off x="2555776" y="2852936"/>
            <a:ext cx="1656184" cy="360040"/>
          </a:xfrm>
          <a:prstGeom prst="rightArrow">
            <a:avLst>
              <a:gd name="adj1" fmla="val 6562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11960" y="2708920"/>
            <a:ext cx="377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His </a:t>
            </a:r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father is a doctor.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555776" y="3529144"/>
            <a:ext cx="1656184" cy="360040"/>
          </a:xfrm>
          <a:prstGeom prst="rightArrow">
            <a:avLst>
              <a:gd name="adj1" fmla="val 6562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11960" y="3385128"/>
            <a:ext cx="442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 does </a:t>
            </a:r>
            <a:r>
              <a:rPr lang="tr-TR" sz="3200" b="1" dirty="0" smtClean="0">
                <a:solidFill>
                  <a:srgbClr val="FF0000"/>
                </a:solidFill>
              </a:rPr>
              <a:t>her </a:t>
            </a:r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homework.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55776" y="4221088"/>
            <a:ext cx="1656184" cy="360040"/>
          </a:xfrm>
          <a:prstGeom prst="rightArrow">
            <a:avLst>
              <a:gd name="adj1" fmla="val 6562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11960" y="4077072"/>
            <a:ext cx="3453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 is </a:t>
            </a:r>
            <a:r>
              <a:rPr lang="tr-TR" sz="3200" b="1" dirty="0" smtClean="0">
                <a:solidFill>
                  <a:srgbClr val="FF0000"/>
                </a:solidFill>
              </a:rPr>
              <a:t>our</a:t>
            </a:r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class?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555776" y="4941168"/>
            <a:ext cx="1656184" cy="360040"/>
          </a:xfrm>
          <a:prstGeom prst="rightArrow">
            <a:avLst>
              <a:gd name="adj1" fmla="val 6562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11960" y="4797152"/>
            <a:ext cx="364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are </a:t>
            </a:r>
            <a:r>
              <a:rPr lang="tr-TR" sz="3200" b="1" dirty="0" smtClean="0">
                <a:solidFill>
                  <a:srgbClr val="FF0000"/>
                </a:solidFill>
              </a:rPr>
              <a:t>your</a:t>
            </a:r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friends.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555776" y="5589240"/>
            <a:ext cx="1656184" cy="360040"/>
          </a:xfrm>
          <a:prstGeom prst="rightArrow">
            <a:avLst>
              <a:gd name="adj1" fmla="val 6562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211960" y="5445224"/>
            <a:ext cx="4404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don’t know </a:t>
            </a:r>
            <a:r>
              <a:rPr lang="tr-TR" sz="3200" b="1" dirty="0" smtClean="0">
                <a:solidFill>
                  <a:srgbClr val="FF0000"/>
                </a:solidFill>
              </a:rPr>
              <a:t>their</a:t>
            </a:r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name.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193" y="1700808"/>
            <a:ext cx="63241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If it is not clear </a:t>
            </a:r>
          </a:p>
          <a:p>
            <a:pPr algn="ctr"/>
            <a:r>
              <a:rPr lang="tr-TR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 your teacher again.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4004" y="3645024"/>
            <a:ext cx="3571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THANKS.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28857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1" y="4869160"/>
            <a:ext cx="3492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I read my book.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99648" y="4869160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63888" y="4149080"/>
            <a:ext cx="1944216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book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860" y="2060848"/>
            <a:ext cx="3144891" cy="383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28857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797152"/>
            <a:ext cx="2836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I like my cat.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4797152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67944" y="4509120"/>
            <a:ext cx="1944216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60848"/>
            <a:ext cx="2718817" cy="38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10114"/>
            <a:ext cx="42141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869160"/>
            <a:ext cx="488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is your notebook.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27784" y="4797152"/>
            <a:ext cx="1080120" cy="86409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47864" y="3501008"/>
            <a:ext cx="2459443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notebook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142792" cy="34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10114"/>
            <a:ext cx="42141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941168"/>
            <a:ext cx="463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is your problem.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211960" y="4941168"/>
            <a:ext cx="1080120" cy="86409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3635896" y="3645024"/>
            <a:ext cx="2952327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5170"/>
            <a:ext cx="2808312" cy="36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10114"/>
            <a:ext cx="42141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797152"/>
            <a:ext cx="486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This is your ice cream.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99792" y="4797152"/>
            <a:ext cx="1080120" cy="86409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87824" y="3429000"/>
            <a:ext cx="2880320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 cream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6162"/>
            <a:ext cx="3097262" cy="37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26997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4617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His pencil is very big.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115616" y="3284984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67944" y="4509120"/>
            <a:ext cx="1944216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pencil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804" y="1988840"/>
            <a:ext cx="2416413" cy="38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86516"/>
            <a:ext cx="3487731" cy="343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80512" cy="12961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POSSESIVE ADJECTIVES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426" y="710114"/>
            <a:ext cx="26997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725144"/>
            <a:ext cx="3610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His hair is short.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115616" y="4725144"/>
            <a:ext cx="792088" cy="7200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1155234">
            <a:off x="5785437" y="2581164"/>
            <a:ext cx="1405636" cy="576064"/>
          </a:xfrm>
          <a:prstGeom prst="rightArrow">
            <a:avLst>
              <a:gd name="adj1" fmla="val 91026"/>
              <a:gd name="adj2" fmla="val 50000"/>
            </a:avLst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hair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265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  <vt:lpstr>POSSESIVE ADJECTIVES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Nihat</dc:creator>
  <cp:lastModifiedBy>Nihat</cp:lastModifiedBy>
  <cp:revision>24</cp:revision>
  <dcterms:created xsi:type="dcterms:W3CDTF">2012-09-25T11:42:00Z</dcterms:created>
  <dcterms:modified xsi:type="dcterms:W3CDTF">2012-09-27T07:18:27Z</dcterms:modified>
</cp:coreProperties>
</file>