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41" d="100"/>
          <a:sy n="41" d="100"/>
        </p:scale>
        <p:origin x="1374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475656" y="260648"/>
            <a:ext cx="6264696" cy="5184576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843808" y="260648"/>
            <a:ext cx="6120680" cy="4968552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331640" y="116632"/>
            <a:ext cx="6480720" cy="5400600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843808" y="217612"/>
            <a:ext cx="6048672" cy="4995936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 rot="16200000">
            <a:off x="4900662" y="1099889"/>
            <a:ext cx="2057400" cy="5851525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 rot="16200000"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501008"/>
            <a:ext cx="7067128" cy="2016224"/>
          </a:xfrm>
        </p:spPr>
        <p:txBody>
          <a:bodyPr>
            <a:normAutofit fontScale="90000"/>
          </a:bodyPr>
          <a:lstStyle/>
          <a:p>
            <a:r>
              <a:rPr lang="ru-RU" sz="3600" u="sng" dirty="0"/>
              <a:t>МБОУ </a:t>
            </a:r>
            <a:r>
              <a:rPr lang="ru-RU" sz="3600" u="sng" dirty="0" err="1"/>
              <a:t>Развилковская</a:t>
            </a:r>
            <a:r>
              <a:rPr lang="ru-RU" sz="3600" u="sng" dirty="0"/>
              <a:t> СОШ с УИОП Чугина Ирина Владимировна,</a:t>
            </a:r>
            <a:br>
              <a:rPr lang="ru-RU" sz="3600" u="sng" dirty="0"/>
            </a:br>
            <a:r>
              <a:rPr lang="ru-RU" sz="3600" u="sng" dirty="0"/>
              <a:t> учитель начальных классов</a:t>
            </a:r>
            <a:br>
              <a:rPr lang="ru-RU" sz="4000" i="1" dirty="0"/>
            </a:br>
            <a:r>
              <a:rPr lang="ru-RU" sz="4000" i="1" dirty="0"/>
              <a:t>«Презентация к уроку по учебному предмету «Математика» во 2-ом классе на тему «Вычисления типа 26+7».</a:t>
            </a:r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422108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467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060849"/>
            <a:ext cx="6480720" cy="1584176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К успеху дорога была трудна,</a:t>
            </a:r>
            <a:br>
              <a:rPr lang="ru-RU" b="1" i="1" dirty="0"/>
            </a:br>
            <a:r>
              <a:rPr lang="ru-RU" b="1" i="1" dirty="0"/>
              <a:t>Но с ней  вы справились , друзья!</a:t>
            </a:r>
            <a:br>
              <a:rPr lang="ru-RU" b="1" i="1" dirty="0"/>
            </a:br>
            <a:r>
              <a:rPr lang="ru-RU" b="1" i="1" dirty="0"/>
              <a:t>Таких талантливых детишек в вашей школе впервые встречаю </a:t>
            </a:r>
            <a:r>
              <a:rPr lang="ru-RU" dirty="0"/>
              <a:t>я!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20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1556792"/>
            <a:ext cx="7772400" cy="2232248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dirty="0"/>
              <a:t>             </a:t>
            </a:r>
            <a:r>
              <a:rPr lang="ru-RU" sz="17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17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</a:p>
          <a:p>
            <a:pPr algn="ctr"/>
            <a:r>
              <a:rPr lang="ru-RU" sz="17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17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УРОК!!!</a:t>
            </a:r>
          </a:p>
        </p:txBody>
      </p:sp>
    </p:spTree>
    <p:extLst>
      <p:ext uri="{BB962C8B-B14F-4D97-AF65-F5344CB8AC3E}">
        <p14:creationId xmlns:p14="http://schemas.microsoft.com/office/powerpoint/2010/main" val="1207925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1440159"/>
          </a:xfrm>
        </p:spPr>
        <p:txBody>
          <a:bodyPr/>
          <a:lstStyle/>
          <a:p>
            <a:r>
              <a:rPr lang="ru-RU" i="1" dirty="0"/>
              <a:t>Имя урока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3240360"/>
          </a:xfrm>
        </p:spPr>
        <p:txBody>
          <a:bodyPr>
            <a:normAutofit/>
          </a:bodyPr>
          <a:lstStyle/>
          <a:p>
            <a:r>
              <a:rPr lang="ru-RU" sz="4000" b="1" u="sng" dirty="0">
                <a:solidFill>
                  <a:srgbClr val="7030A0"/>
                </a:solidFill>
              </a:rPr>
              <a:t>С малой удачи начинается</a:t>
            </a:r>
          </a:p>
          <a:p>
            <a:endParaRPr lang="ru-RU" sz="4000" b="1" u="sng" dirty="0">
              <a:solidFill>
                <a:srgbClr val="7030A0"/>
              </a:solidFill>
            </a:endParaRPr>
          </a:p>
          <a:p>
            <a:r>
              <a:rPr lang="ru-RU" sz="4000" b="1" u="sng" dirty="0">
                <a:solidFill>
                  <a:srgbClr val="7030A0"/>
                </a:solidFill>
              </a:rPr>
              <a:t> большой успех</a:t>
            </a:r>
          </a:p>
        </p:txBody>
      </p:sp>
    </p:spTree>
    <p:extLst>
      <p:ext uri="{BB962C8B-B14F-4D97-AF65-F5344CB8AC3E}">
        <p14:creationId xmlns:p14="http://schemas.microsoft.com/office/powerpoint/2010/main" val="127472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03648" y="1600200"/>
            <a:ext cx="7283152" cy="3124944"/>
          </a:xfrm>
        </p:spPr>
        <p:txBody>
          <a:bodyPr>
            <a:noAutofit/>
          </a:bodyPr>
          <a:lstStyle/>
          <a:p>
            <a:r>
              <a:rPr lang="ru-RU" dirty="0"/>
              <a:t>        </a:t>
            </a:r>
            <a:r>
              <a:rPr lang="ru-RU" u="sng" dirty="0"/>
              <a:t>Мозговой штурм</a:t>
            </a:r>
            <a:br>
              <a:rPr lang="ru-RU" dirty="0"/>
            </a:br>
            <a:r>
              <a:rPr lang="ru-RU" dirty="0"/>
              <a:t>           </a:t>
            </a:r>
            <a:r>
              <a:rPr lang="ru-RU" sz="7200" dirty="0"/>
              <a:t>6,12,24</a:t>
            </a:r>
            <a:br>
              <a:rPr lang="ru-RU" sz="7200" dirty="0"/>
            </a:br>
            <a:br>
              <a:rPr lang="ru-RU" sz="7200" dirty="0"/>
            </a:br>
            <a:br>
              <a:rPr lang="ru-RU" sz="7200" dirty="0"/>
            </a:br>
            <a:br>
              <a:rPr lang="ru-RU" sz="7200" dirty="0"/>
            </a:br>
            <a:endParaRPr lang="ru-RU" sz="7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                         </a:t>
            </a:r>
            <a:endParaRPr lang="ru-RU" sz="7200" dirty="0"/>
          </a:p>
          <a:p>
            <a:pPr marL="0" indent="0">
              <a:buNone/>
            </a:pPr>
            <a:r>
              <a:rPr lang="ru-RU" sz="7200" dirty="0"/>
              <a:t>                    12, 24</a:t>
            </a:r>
          </a:p>
        </p:txBody>
      </p:sp>
    </p:spTree>
    <p:extLst>
      <p:ext uri="{BB962C8B-B14F-4D97-AF65-F5344CB8AC3E}">
        <p14:creationId xmlns:p14="http://schemas.microsoft.com/office/powerpoint/2010/main" val="95758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2313" y="1052737"/>
            <a:ext cx="6946031" cy="3096343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8000" dirty="0"/>
              <a:t>  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algn="ctr"/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               2д. 4ед.</a:t>
            </a:r>
          </a:p>
          <a:p>
            <a:pPr algn="ctr"/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      23    24       25</a:t>
            </a:r>
          </a:p>
        </p:txBody>
      </p:sp>
    </p:spTree>
    <p:extLst>
      <p:ext uri="{BB962C8B-B14F-4D97-AF65-F5344CB8AC3E}">
        <p14:creationId xmlns:p14="http://schemas.microsoft.com/office/powerpoint/2010/main" val="3875811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02434"/>
          </a:xfrm>
        </p:spPr>
        <p:txBody>
          <a:bodyPr/>
          <a:lstStyle/>
          <a:p>
            <a:r>
              <a:rPr lang="ru-RU" dirty="0"/>
              <a:t>48+5= 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13713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476673"/>
            <a:ext cx="5400600" cy="40324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u="sng" dirty="0"/>
              <a:t>ЭТАЛОН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Дополняю одно из слагаемых до10</a:t>
            </a:r>
          </a:p>
          <a:p>
            <a:pPr marL="0" indent="0">
              <a:buNone/>
            </a:pPr>
            <a:r>
              <a:rPr lang="ru-RU" dirty="0"/>
              <a:t>Прибавляю остальные единицы</a:t>
            </a:r>
          </a:p>
          <a:p>
            <a:pPr marL="0" indent="0">
              <a:buNone/>
            </a:pPr>
            <a:r>
              <a:rPr lang="ru-RU" dirty="0"/>
              <a:t>48+2+3= 50</a:t>
            </a:r>
          </a:p>
        </p:txBody>
      </p:sp>
    </p:spTree>
    <p:extLst>
      <p:ext uri="{BB962C8B-B14F-4D97-AF65-F5344CB8AC3E}">
        <p14:creationId xmlns:p14="http://schemas.microsoft.com/office/powerpoint/2010/main" val="2821070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</a:t>
            </a:r>
            <a:r>
              <a:rPr lang="ru-RU" i="1" u="sng" dirty="0"/>
              <a:t>Решим задачу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1600201"/>
            <a:ext cx="5626968" cy="3268959"/>
          </a:xfrm>
        </p:spPr>
        <p:txBody>
          <a:bodyPr/>
          <a:lstStyle/>
          <a:p>
            <a:r>
              <a:rPr lang="ru-RU" dirty="0"/>
              <a:t>В баке было 40л бензина. На поездку за город пошло 15л бензина, на поездку в театр 6л бензина. Сколько литров бензина осталось в баке?</a:t>
            </a:r>
          </a:p>
        </p:txBody>
      </p:sp>
    </p:spTree>
    <p:extLst>
      <p:ext uri="{BB962C8B-B14F-4D97-AF65-F5344CB8AC3E}">
        <p14:creationId xmlns:p14="http://schemas.microsoft.com/office/powerpoint/2010/main" val="1391679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052736"/>
            <a:ext cx="6336704" cy="3168352"/>
          </a:xfrm>
        </p:spPr>
        <p:txBody>
          <a:bodyPr>
            <a:normAutofit fontScale="90000"/>
          </a:bodyPr>
          <a:lstStyle/>
          <a:p>
            <a:r>
              <a:rPr lang="ru-RU" dirty="0"/>
              <a:t>Вспомним имя урока!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С маленькой удачи начинается большой успех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675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          Лестница успеха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73" y="2557499"/>
            <a:ext cx="2698172" cy="2023629"/>
          </a:xfrm>
        </p:spPr>
      </p:pic>
      <p:cxnSp>
        <p:nvCxnSpPr>
          <p:cNvPr id="6" name="Соединительная линия уступом 5"/>
          <p:cNvCxnSpPr/>
          <p:nvPr/>
        </p:nvCxnSpPr>
        <p:spPr>
          <a:xfrm>
            <a:off x="4306549" y="908720"/>
            <a:ext cx="4104456" cy="237626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6611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103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МБОУ Развилковская СОШ с УИОП Чугина Ирина Владимировна,  учитель начальных классов «Презентация к уроку по учебному предмету «Математика» во 2-ом классе на тему «Вычисления типа 26+7».    </vt:lpstr>
      <vt:lpstr>Имя урока </vt:lpstr>
      <vt:lpstr>        Мозговой штурм            6,12,24    </vt:lpstr>
      <vt:lpstr>Презентация PowerPoint</vt:lpstr>
      <vt:lpstr>48+5= ?</vt:lpstr>
      <vt:lpstr>Презентация PowerPoint</vt:lpstr>
      <vt:lpstr>           Решим задачу</vt:lpstr>
      <vt:lpstr>Вспомним имя урока!  С маленькой удачи начинается большой успех</vt:lpstr>
      <vt:lpstr>           Лестница успеха </vt:lpstr>
      <vt:lpstr>К успеху дорога была трудна, Но с ней  вы справились , друзья! Таких талантливых детишек в вашей школе впервые встречаю я!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НЮ</dc:creator>
  <cp:lastModifiedBy>Ирина Чугина</cp:lastModifiedBy>
  <cp:revision>11</cp:revision>
  <dcterms:created xsi:type="dcterms:W3CDTF">2014-06-18T14:13:30Z</dcterms:created>
  <dcterms:modified xsi:type="dcterms:W3CDTF">2017-04-02T18:04:47Z</dcterms:modified>
</cp:coreProperties>
</file>