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4" r:id="rId32"/>
  </p:sldIdLst>
  <p:sldSz cx="12192000" cy="6858000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7141DB-8402-4CA9-9665-ED8EA964F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2FE2EF-7CF4-42A7-ADDB-56EEB1D9A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8C0C4A-7F33-4303-86FF-B8F83F57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9BB595-2FF2-4D6C-9CDC-4FE29EC9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719A6D-4F7D-4DE7-970E-E5132166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3968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AEE38-645D-479E-94FF-F5A2A412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3DE9DF-AE9D-42AD-B061-033C02F2F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340053-7C6A-4FFA-88D1-F0D73757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C7C612-4618-4B69-98BD-39839789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897E2F-ACAB-4AC0-BCFF-B353146E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4055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3297FF-D0B4-4250-BF7E-AF0E33303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2F6C3A-4997-4461-A28F-FBD0FADFB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6E762A-EB5F-434D-ACA7-686E0240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FB2B58-D171-44B6-BD3D-9CB3C40D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35504E-70FB-4DA2-A9E1-CBED7992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5047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C3F66-6A3C-4183-947D-AFBA1F91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050AEF-1623-4DD1-97FB-A076E3FA1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78459B-F384-4679-8F78-CE6CE8AC9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03C507-A1F6-480B-B5AE-727F35E1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E71CF9-A619-489F-B9B1-8233EE06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1558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80B73D-EEC9-4E6B-8E14-755FE1BC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A36AFA-2D24-427F-8C0C-924903917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0BAE16-4FC3-4D10-96D2-7C94807C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CE945E-F470-4539-A1B8-501407865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AD8DFD-382E-4A72-ADB0-A0266BC7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0254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D5AF3-5945-4026-8A33-9CBD29CE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0ECFAD-F6B8-45D4-B7EA-80AF0CC7F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4222C6-3D73-4A1B-9DC5-B190EB226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4B9306-EC3F-4D78-B16B-C8725CC7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E4FEF1-D062-4EFF-AD28-A7645F11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FA3C5F-6F53-4137-9DDA-C71998DC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83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AF0D8-59AB-4152-9B9C-D420C08B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2AD3EA-7D62-4854-8D4C-99C9863BA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345301-C4DD-4801-A6C8-F959B9594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1AB31C-D6A2-4518-8664-9A8A3CBFB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64FF1E-FE5C-404C-8970-2F1DEFD22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DF4104-89BA-4DC0-9D57-ED8BDEC2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6A9A1E-6EBF-4A9F-892A-5F33585E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7F4C3F-48A1-43B9-A63B-C409A4E4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9886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DC098-1C32-434C-AEFB-F91ECBD0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C23D77-1606-4C09-8285-61666B76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99B17B-F150-4B1E-8233-91C655A2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0F4C50-6A26-4544-846A-8F707A5D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4984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B8313D-A241-4CB8-BE0B-6D52F3CD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D77A6B-529E-483A-9CFD-3DC7439C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980C4-0847-45E1-B8F0-CCBA3ACF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6805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9DA69-4742-4A9F-855C-F6E9194D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C7E244-5EFE-4D75-AE3C-2AEDA789B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450447-8A2C-4865-B829-4632CB28E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E00162-D281-43D0-9CD0-70135FD58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1A0A37-A041-46F4-96A1-7F80F883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45924A-6303-4574-ADF9-A9E24719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8155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69351-2905-4D94-9D22-2DA7723A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EDCC1E-79C9-4B2A-9715-B5A8082029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35093C-2CD5-453C-9382-3709215B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5412A6-42F9-49E5-812F-116BF7C6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DF8220-B5BC-46C8-8FD1-2AF055D7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529239-6F74-45C9-9F43-8C37BF45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9673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7B26C7-79AA-480E-94C6-DB3A1084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E101E7-7785-497D-9B79-702121CDB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2F2769-4A7E-4541-B04B-BBFE41F77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33835-FC81-4836-A43F-2B56A5C26550}" type="datetimeFigureOut">
              <a:rPr lang="es-NI" smtClean="0"/>
              <a:t>17/5/2020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DD8BA1-229A-4573-AC86-4C61A7A83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CD221-F070-410F-8747-02850AA9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363C7-1473-41F0-BB2A-138DD262E2A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3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043AB-6AF0-4775-A4E3-3DA3D38F25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626226-A196-4A3B-AA44-A70B8BCC6A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9EB8F-1826-48CC-93D1-218984D38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58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A6948-26C6-41B4-9DB5-605D92BCA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33C016-1764-45E3-86B8-68D995B21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13479D-EE76-4446-8331-93A406170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E376C-8990-4D66-B1FE-B3BF8CB95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F9151E-83F6-427C-BA18-6776D44966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912171-F20B-43E9-93B1-74D8E90E5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0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AF2EF-34C7-4B5A-85DF-A536B6046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FA8FDD-BFC1-42C1-BF1C-A7AC553D8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60779F-86D0-4375-9A93-C29587AA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4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987C7-6BBF-4926-BD88-D1C4C97D9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9431B4-077F-4B37-85F6-F5DBF8B4B3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2841C7-19AF-440C-B234-8CF0EFEA4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43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754A2-A8F9-4F0D-956D-876A5FED25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2E8C5F-AA71-4EB5-9FB2-EA1536C23D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12966A-AF43-4911-9694-00A3FBD9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00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D4506-D927-4D9E-9D77-F74488167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7046FE-7C3C-41F3-A4F0-265E969DE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1930E5-2555-4433-B514-912F4E98C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3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18EE9-2581-4F65-895A-C727D1F492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5CF768-59B7-4B0C-B0CD-68215BFCD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3BC789-E302-452E-86F5-6CE434586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F6D8E-E72B-4D40-BC79-2BEDA317F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9D3960-3381-425B-804E-D79EDA7C43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23806E-FF32-41C4-BDAD-3DBA5C3FF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67AD1-2BE3-406A-8D27-E04E980E1E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D51EA8-9DEF-47F1-B6A4-5184AD3BB0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0BD38D-FF40-4257-98C9-05544DA5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F7645-870A-408F-B852-78BC99537A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FE58CA-3959-4FAC-AEA3-54626F23C9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CD1C36-C2CF-4032-8EA9-B5551CA40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9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FEF64-FBCF-462C-A65D-B72BF9848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F17698-8AED-4D9D-8163-2E736F75A0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5A2483-A820-4A99-A9FB-A3CB8F4E7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75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34241-277D-4F5B-BF20-669C2CF5A9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4C5CDB-CC06-4C9E-9B5B-94B4FCBC09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D8476E-1EEA-4B36-B9C1-56B77DDB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05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8E649-A2BE-4EB7-939E-FD39EA270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F524A2-A2C8-49F6-AA17-079263E53D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4CAC11-0AA2-44CE-8B81-EF3478F66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46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FFF52-DB09-4067-8BAF-3E62AA261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D12EE4-527B-4F4B-A6BF-31042112C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455DA9-5415-4559-A5BC-6453DC6A9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70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089AB4-FCF7-4187-BE32-1B213AE59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97EF7C-26E2-4E25-940A-DF665C7BCE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941C55-6CFF-4C53-B022-DA7D1DA29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42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9A482-EE02-4E96-8B27-121FC58C2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21E0F8-0D2C-42D3-B84B-E6EC444E4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BC8048-1A2C-4613-AEDB-7AF1C096B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61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B2863-C318-4C9F-B46F-2CDEB56779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9F05EE-09F1-491D-BF34-C8C4034C4C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10F02A-CD86-402E-A4A2-BF90E7596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14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4A8E2-C185-434D-80F3-11398E9389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9FCE9A-E28B-4035-8895-DB909002F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BA3474-D5E1-4C2F-A771-5F7352BB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2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87040-78E8-40C4-9B84-212161505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3B673A-2417-4D56-841C-0B7044D880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1D695F-2D5B-4D64-8DA1-8E759200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50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992AF-0EF5-4B77-BC70-DE3A71B1EC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799A44-9654-4554-922B-08E9330EE6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3643F3-46EF-4E62-B61D-1482AD8CB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7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7741D-E34D-4B3E-A76B-D92EA13921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8D298C-D6CC-4DFD-B155-898DCC9A9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665D38-6881-408D-BAC3-FC81DF487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E7175-FF73-496E-9A1C-67A22A62FD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AB30B2-0773-4365-9FEA-B59253847F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B3FA87-2D08-417E-88ED-AA5D579C9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40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68EE4D-103D-4938-B555-4A626F6F85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9B8CB7-34E8-46E6-A9A8-BC45F11A91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EC989E-FACD-4ED7-AD46-DB2CA25A6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55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28F24-0858-4B32-8A47-E1BCE2CBE0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0AC894-79A4-4048-9764-12ECA7CB07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7A9588-2FDA-4159-8690-8D690A690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6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2FE4C-B304-4EA8-9A1A-B753737CD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379FA3-0324-4A07-88F8-DD79B830E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1AB6DA-F7F8-4E5D-84A9-04FAFF74D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15EB9-9F54-44E3-BDAF-7076053B1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8D9CDC-FCAA-44BB-8E40-9B7F773B6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C00D6E-0EE2-40DF-8401-256AA14D2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9A95B-530A-4726-8523-AA411E638D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FCA87C-6A8B-42F7-9B62-42869340F4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0084C0-4AFD-44E3-A4DB-9B1F8A81D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2E6DF-AB01-4DF3-8A6A-1A89ADA9DC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BF4EC4-3A99-41DD-884F-E34B462E3B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FC1981-A852-42B0-B2C0-C8D23904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B32C9-9D82-4FA1-9C72-D579C50BE0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BF1168-76CF-4588-A0F7-DAB8D180F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3805F2-9F9A-4057-8530-0BB39F29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2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14A8E-9617-49E3-B56A-F976DDB64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8BCC38-ABFC-4960-9437-9F8C8F9E4A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2F53B-3812-4642-93F6-BC05C7D02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687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Panorámica</PresentationFormat>
  <Paragraphs>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Abaco Consultores</dc:creator>
  <cp:lastModifiedBy>Abaco Consultores</cp:lastModifiedBy>
  <cp:revision>3</cp:revision>
  <dcterms:created xsi:type="dcterms:W3CDTF">2020-05-17T05:43:34Z</dcterms:created>
  <dcterms:modified xsi:type="dcterms:W3CDTF">2020-05-17T06:08:45Z</dcterms:modified>
</cp:coreProperties>
</file>